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81813" cy="96615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A5464F-1A75-458E-9CA8-1410C76E9B3F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7C22F296-0A71-4B82-AE61-7082F989516F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7-14 ก.พ.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9644A12D-A122-4C62-B183-A8257965E755}" type="parTrans" cxnId="{886B4835-0BD0-423E-94B7-B64DE3F0B223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39B7752F-9BBD-4B3E-9B29-74026FD4FB98}" type="sibTrans" cxnId="{886B4835-0BD0-423E-94B7-B64DE3F0B223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7ADFB714-1954-4E45-92AD-FCEC9B9313D0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16 - 17 ก.พ.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A89A6468-A677-473D-ACF8-3C47D270D01E}" type="parTrans" cxnId="{2354DFD0-6ABC-4D5C-B3EC-365805E40E1A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DCE58EAD-B99C-4510-805E-100DB1DAFFFA}" type="sibTrans" cxnId="{2354DFD0-6ABC-4D5C-B3EC-365805E40E1A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3235C578-F00A-4C94-82FD-23B27FA4C655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19 ก.พ.   </a:t>
          </a:r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– 15 </a:t>
          </a:r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มี.ค.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37732093-07EB-4512-AE6A-91FE1AFAB947}" type="parTrans" cxnId="{5244512A-26BE-4770-B2CF-1EE101AB9785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6AB95FB9-46E5-45C0-816A-69D098B7B3BB}" type="sibTrans" cxnId="{5244512A-26BE-4770-B2CF-1EE101AB9785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DAB70C9D-91AF-405F-A549-4CB356615DAA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16 มี.ค.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06543F5F-0A20-4157-AEC2-49BC8A6E245D}" type="parTrans" cxnId="{25B73C8C-646B-4D4B-8027-1F3510F77055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B63A0800-2BB6-4EF9-9385-442A3694E85E}" type="sibTrans" cxnId="{25B73C8C-646B-4D4B-8027-1F3510F77055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87244B74-F628-4C65-B56D-387BFA525970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30 มี.ค.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76596267-3B40-4DB7-B7AA-674FDC58F7F0}" type="parTrans" cxnId="{6EFE4C37-FE14-4070-A28D-D50CEBD105AD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9C1E895A-7150-42F3-9A4F-8DFEDE651C1E}" type="sibTrans" cxnId="{6EFE4C37-FE14-4070-A28D-D50CEBD105AD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FB80A397-2649-40C5-9258-A93A555AA2A4}" type="pres">
      <dgm:prSet presAssocID="{E8A5464F-1A75-458E-9CA8-1410C76E9B3F}" presName="Name0" presStyleCnt="0">
        <dgm:presLayoutVars>
          <dgm:dir/>
          <dgm:animLvl val="lvl"/>
          <dgm:resizeHandles val="exact"/>
        </dgm:presLayoutVars>
      </dgm:prSet>
      <dgm:spPr/>
    </dgm:pt>
    <dgm:pt modelId="{0AC86E0E-8373-426F-ABFC-AA8CC77DFA23}" type="pres">
      <dgm:prSet presAssocID="{7C22F296-0A71-4B82-AE61-7082F989516F}" presName="parTxOnly" presStyleLbl="node1" presStyleIdx="0" presStyleCnt="5" custScaleY="1229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1C91ADC-EF9B-42D7-BCFE-A6E6C74396E8}" type="pres">
      <dgm:prSet presAssocID="{39B7752F-9BBD-4B3E-9B29-74026FD4FB98}" presName="parTxOnlySpace" presStyleCnt="0"/>
      <dgm:spPr/>
    </dgm:pt>
    <dgm:pt modelId="{0B212C9A-4612-43B3-B2B9-7D089A8A7FFD}" type="pres">
      <dgm:prSet presAssocID="{7ADFB714-1954-4E45-92AD-FCEC9B9313D0}" presName="parTxOnly" presStyleLbl="node1" presStyleIdx="1" presStyleCnt="5" custScaleY="1229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059D296-E44F-4F4F-B657-5BA34E0DF315}" type="pres">
      <dgm:prSet presAssocID="{DCE58EAD-B99C-4510-805E-100DB1DAFFFA}" presName="parTxOnlySpace" presStyleCnt="0"/>
      <dgm:spPr/>
    </dgm:pt>
    <dgm:pt modelId="{4EF1A1CF-8C46-4EAB-B906-76253D464356}" type="pres">
      <dgm:prSet presAssocID="{3235C578-F00A-4C94-82FD-23B27FA4C655}" presName="parTxOnly" presStyleLbl="node1" presStyleIdx="2" presStyleCnt="5" custScaleX="113918" custScaleY="1229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AA14570-0A63-40CC-9364-B6C8819B60F3}" type="pres">
      <dgm:prSet presAssocID="{6AB95FB9-46E5-45C0-816A-69D098B7B3BB}" presName="parTxOnlySpace" presStyleCnt="0"/>
      <dgm:spPr/>
    </dgm:pt>
    <dgm:pt modelId="{32409BBF-8616-4746-92A1-891DCFB66B92}" type="pres">
      <dgm:prSet presAssocID="{DAB70C9D-91AF-405F-A549-4CB356615DAA}" presName="parTxOnly" presStyleLbl="node1" presStyleIdx="3" presStyleCnt="5" custScaleY="1229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11D1C4A-BA30-4EB2-AD1E-8062C8C228E1}" type="pres">
      <dgm:prSet presAssocID="{B63A0800-2BB6-4EF9-9385-442A3694E85E}" presName="parTxOnlySpace" presStyleCnt="0"/>
      <dgm:spPr/>
    </dgm:pt>
    <dgm:pt modelId="{ED54AC84-BC2E-4992-A9F4-3EDE8B839428}" type="pres">
      <dgm:prSet presAssocID="{87244B74-F628-4C65-B56D-387BFA525970}" presName="parTxOnly" presStyleLbl="node1" presStyleIdx="4" presStyleCnt="5" custScaleY="122974" custLinFactX="8594" custLinFactNeighborX="100000" custLinFactNeighborY="72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5244512A-26BE-4770-B2CF-1EE101AB9785}" srcId="{E8A5464F-1A75-458E-9CA8-1410C76E9B3F}" destId="{3235C578-F00A-4C94-82FD-23B27FA4C655}" srcOrd="2" destOrd="0" parTransId="{37732093-07EB-4512-AE6A-91FE1AFAB947}" sibTransId="{6AB95FB9-46E5-45C0-816A-69D098B7B3BB}"/>
    <dgm:cxn modelId="{4D39F16E-2DD2-4941-90A5-AABEC60423D1}" type="presOf" srcId="{3235C578-F00A-4C94-82FD-23B27FA4C655}" destId="{4EF1A1CF-8C46-4EAB-B906-76253D464356}" srcOrd="0" destOrd="0" presId="urn:microsoft.com/office/officeart/2005/8/layout/chevron1"/>
    <dgm:cxn modelId="{AC0EE87B-0A33-4D4E-8499-9982645DD2AF}" type="presOf" srcId="{DAB70C9D-91AF-405F-A549-4CB356615DAA}" destId="{32409BBF-8616-4746-92A1-891DCFB66B92}" srcOrd="0" destOrd="0" presId="urn:microsoft.com/office/officeart/2005/8/layout/chevron1"/>
    <dgm:cxn modelId="{91652AD6-AED5-4A47-8C49-A0F84D6D954F}" type="presOf" srcId="{87244B74-F628-4C65-B56D-387BFA525970}" destId="{ED54AC84-BC2E-4992-A9F4-3EDE8B839428}" srcOrd="0" destOrd="0" presId="urn:microsoft.com/office/officeart/2005/8/layout/chevron1"/>
    <dgm:cxn modelId="{1E460171-B30D-40D8-B053-5BF154DAE0BB}" type="presOf" srcId="{7ADFB714-1954-4E45-92AD-FCEC9B9313D0}" destId="{0B212C9A-4612-43B3-B2B9-7D089A8A7FFD}" srcOrd="0" destOrd="0" presId="urn:microsoft.com/office/officeart/2005/8/layout/chevron1"/>
    <dgm:cxn modelId="{886B4835-0BD0-423E-94B7-B64DE3F0B223}" srcId="{E8A5464F-1A75-458E-9CA8-1410C76E9B3F}" destId="{7C22F296-0A71-4B82-AE61-7082F989516F}" srcOrd="0" destOrd="0" parTransId="{9644A12D-A122-4C62-B183-A8257965E755}" sibTransId="{39B7752F-9BBD-4B3E-9B29-74026FD4FB98}"/>
    <dgm:cxn modelId="{445D4098-9C2B-4A20-91B1-EC54A2DE894D}" type="presOf" srcId="{E8A5464F-1A75-458E-9CA8-1410C76E9B3F}" destId="{FB80A397-2649-40C5-9258-A93A555AA2A4}" srcOrd="0" destOrd="0" presId="urn:microsoft.com/office/officeart/2005/8/layout/chevron1"/>
    <dgm:cxn modelId="{25B73C8C-646B-4D4B-8027-1F3510F77055}" srcId="{E8A5464F-1A75-458E-9CA8-1410C76E9B3F}" destId="{DAB70C9D-91AF-405F-A549-4CB356615DAA}" srcOrd="3" destOrd="0" parTransId="{06543F5F-0A20-4157-AEC2-49BC8A6E245D}" sibTransId="{B63A0800-2BB6-4EF9-9385-442A3694E85E}"/>
    <dgm:cxn modelId="{77C8CDF8-84CC-4B73-BDB4-E32F37C07BDD}" type="presOf" srcId="{7C22F296-0A71-4B82-AE61-7082F989516F}" destId="{0AC86E0E-8373-426F-ABFC-AA8CC77DFA23}" srcOrd="0" destOrd="0" presId="urn:microsoft.com/office/officeart/2005/8/layout/chevron1"/>
    <dgm:cxn modelId="{2354DFD0-6ABC-4D5C-B3EC-365805E40E1A}" srcId="{E8A5464F-1A75-458E-9CA8-1410C76E9B3F}" destId="{7ADFB714-1954-4E45-92AD-FCEC9B9313D0}" srcOrd="1" destOrd="0" parTransId="{A89A6468-A677-473D-ACF8-3C47D270D01E}" sibTransId="{DCE58EAD-B99C-4510-805E-100DB1DAFFFA}"/>
    <dgm:cxn modelId="{6EFE4C37-FE14-4070-A28D-D50CEBD105AD}" srcId="{E8A5464F-1A75-458E-9CA8-1410C76E9B3F}" destId="{87244B74-F628-4C65-B56D-387BFA525970}" srcOrd="4" destOrd="0" parTransId="{76596267-3B40-4DB7-B7AA-674FDC58F7F0}" sibTransId="{9C1E895A-7150-42F3-9A4F-8DFEDE651C1E}"/>
    <dgm:cxn modelId="{5032EDFC-9D4F-4E30-80C9-8EA938DF21C5}" type="presParOf" srcId="{FB80A397-2649-40C5-9258-A93A555AA2A4}" destId="{0AC86E0E-8373-426F-ABFC-AA8CC77DFA23}" srcOrd="0" destOrd="0" presId="urn:microsoft.com/office/officeart/2005/8/layout/chevron1"/>
    <dgm:cxn modelId="{E959534D-3205-4D45-9904-5A1B43787DB0}" type="presParOf" srcId="{FB80A397-2649-40C5-9258-A93A555AA2A4}" destId="{01C91ADC-EF9B-42D7-BCFE-A6E6C74396E8}" srcOrd="1" destOrd="0" presId="urn:microsoft.com/office/officeart/2005/8/layout/chevron1"/>
    <dgm:cxn modelId="{C1C7C02C-0849-4E8B-A5C1-731B0ED4499E}" type="presParOf" srcId="{FB80A397-2649-40C5-9258-A93A555AA2A4}" destId="{0B212C9A-4612-43B3-B2B9-7D089A8A7FFD}" srcOrd="2" destOrd="0" presId="urn:microsoft.com/office/officeart/2005/8/layout/chevron1"/>
    <dgm:cxn modelId="{E0E573D5-0F0B-4EE3-98BC-5C920BE3F268}" type="presParOf" srcId="{FB80A397-2649-40C5-9258-A93A555AA2A4}" destId="{B059D296-E44F-4F4F-B657-5BA34E0DF315}" srcOrd="3" destOrd="0" presId="urn:microsoft.com/office/officeart/2005/8/layout/chevron1"/>
    <dgm:cxn modelId="{3786C6C8-27C9-4203-8E33-2B5D15B63D19}" type="presParOf" srcId="{FB80A397-2649-40C5-9258-A93A555AA2A4}" destId="{4EF1A1CF-8C46-4EAB-B906-76253D464356}" srcOrd="4" destOrd="0" presId="urn:microsoft.com/office/officeart/2005/8/layout/chevron1"/>
    <dgm:cxn modelId="{22989CD5-030F-452A-BFF9-2C8DF58C43CD}" type="presParOf" srcId="{FB80A397-2649-40C5-9258-A93A555AA2A4}" destId="{8AA14570-0A63-40CC-9364-B6C8819B60F3}" srcOrd="5" destOrd="0" presId="urn:microsoft.com/office/officeart/2005/8/layout/chevron1"/>
    <dgm:cxn modelId="{0E15DC90-BB8D-4DD1-A443-992AA5FF0FE8}" type="presParOf" srcId="{FB80A397-2649-40C5-9258-A93A555AA2A4}" destId="{32409BBF-8616-4746-92A1-891DCFB66B92}" srcOrd="6" destOrd="0" presId="urn:microsoft.com/office/officeart/2005/8/layout/chevron1"/>
    <dgm:cxn modelId="{B53DCF51-75E7-4EC7-A6EA-1F49A4FD5FFB}" type="presParOf" srcId="{FB80A397-2649-40C5-9258-A93A555AA2A4}" destId="{211D1C4A-BA30-4EB2-AD1E-8062C8C228E1}" srcOrd="7" destOrd="0" presId="urn:microsoft.com/office/officeart/2005/8/layout/chevron1"/>
    <dgm:cxn modelId="{BD9A769A-9F45-485A-8ADA-43F908D5FD08}" type="presParOf" srcId="{FB80A397-2649-40C5-9258-A93A555AA2A4}" destId="{ED54AC84-BC2E-4992-A9F4-3EDE8B839428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D74FC9-E318-48BF-83B0-13A62CF0B707}" type="doc">
      <dgm:prSet loTypeId="urn:microsoft.com/office/officeart/2005/8/layout/hProcess7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178F77F1-1B3F-4C2C-A659-B53896FD6DF7}">
      <dgm:prSet phldrT="[ข้อความ]" custT="1"/>
      <dgm:spPr/>
      <dgm:t>
        <a:bodyPr/>
        <a:lstStyle/>
        <a:p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F980B578-F32C-49F5-8BFB-F0E1CAB1E977}" type="parTrans" cxnId="{5D4A9360-60DD-4081-A741-734FC73EAFF2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144D9B7E-E8C9-45CD-B97F-60DC388C4E9B}" type="sibTrans" cxnId="{5D4A9360-60DD-4081-A741-734FC73EAFF2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59254537-6D43-44C0-A693-483374396981}">
      <dgm:prSet phldrT="[ข้อความ]" custT="1"/>
      <dgm:spPr/>
      <dgm:t>
        <a:bodyPr/>
        <a:lstStyle/>
        <a:p>
          <a:r>
            <a:rPr lang="th-TH" sz="1400" b="1" dirty="0" err="1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ศธจ</a:t>
          </a:r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. ศึกษาคู่มือและจัดเตรียมข้อมูล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DB49FB6D-3EC9-4AAF-9585-6CC9ECBF42B1}" type="parTrans" cxnId="{C4B879CB-D517-4521-BA0B-F6CD90F1FC44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F88452B6-31E9-4AEE-BCBE-AB1C79B4511E}" type="sibTrans" cxnId="{C4B879CB-D517-4521-BA0B-F6CD90F1FC44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F1F76B23-C2BB-4C52-AC9F-76782960048F}">
      <dgm:prSet phldrT="[ข้อความ]" custT="1"/>
      <dgm:spPr/>
      <dgm:t>
        <a:bodyPr/>
        <a:lstStyle/>
        <a:p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F806FFC3-9C12-4E15-A3C3-21BCA6B75E67}" type="parTrans" cxnId="{9530F854-F3ED-4242-9E2A-7451B043DAF6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D8E60814-B7BA-4F62-89E0-9395F6EB8598}" type="sibTrans" cxnId="{9530F854-F3ED-4242-9E2A-7451B043DAF6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A0B706FE-5590-48F6-96BD-201C0F2632A0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ฝึกปฏิบัติการใช้ระบบและ</a:t>
          </a:r>
          <a:r>
            <a:rPr lang="th-TH" sz="1400" b="1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กรอกข้อมูล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577FF6AF-B988-428D-87F6-4D20D86E5D61}" type="parTrans" cxnId="{403C72A7-E268-4350-AEFD-8C7D5B05E34D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31FB98B8-AB64-437C-852E-0255B1BF4497}" type="sibTrans" cxnId="{403C72A7-E268-4350-AEFD-8C7D5B05E34D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65A6283E-1785-41BF-B6CE-386FF04E59A5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ปรับปรุงข้อมูลให้สมบูรณ์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838CC4AB-CDD3-4F87-8307-405B7A3A608C}" type="parTrans" cxnId="{7BA873E6-484B-49E7-B4B4-E482BE055B2D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66EF3C9D-7A5E-491C-84F1-6A4A074ED86B}" type="sibTrans" cxnId="{7BA873E6-484B-49E7-B4B4-E482BE055B2D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065E9043-91A4-47E4-A1D7-B893D96E7D12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- ส่งข้อมูลผ่านระบบ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A3446CDF-19F2-4678-BF4E-BD82E7C94E5C}" type="parTrans" cxnId="{DC4C4B74-0FCE-4AA4-85EF-C2A63B5B2E9F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68DC29D6-1D30-473D-9DFF-54959A122777}" type="sibTrans" cxnId="{DC4C4B74-0FCE-4AA4-85EF-C2A63B5B2E9F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A12BFB3D-DEBF-4A24-A195-12B2C19F8C14}">
      <dgm:prSet phldrT="[ข้อความ]" custT="1"/>
      <dgm:spPr/>
      <dgm:t>
        <a:bodyPr/>
        <a:lstStyle/>
        <a:p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6C87628A-42D4-4536-ABD9-7157459DB93B}" type="parTrans" cxnId="{E2B5505A-C9EA-474D-8BFB-BC8E66371536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9C9C4978-F3E4-41DD-A8CC-9104B2083F8C}" type="sibTrans" cxnId="{E2B5505A-C9EA-474D-8BFB-BC8E66371536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133FB677-B7EB-4AAF-B2D8-8284B7B19D7B}">
      <dgm:prSet phldrT="[ข้อความ]" custT="1"/>
      <dgm:spPr/>
      <dgm:t>
        <a:bodyPr/>
        <a:lstStyle/>
        <a:p>
          <a:r>
            <a:rPr lang="th-TH" sz="1400" b="1" dirty="0" err="1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สตผ</a:t>
          </a:r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. จัดทำรายงานเสนอคณะกรรม การติดตามฯ โดยมี รมว.ศธ. เป็นประธาน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5BC0CC7B-C5FE-42A9-992C-E63A2BF17A11}" type="parTrans" cxnId="{D4397BD6-AEAB-463B-9D22-61D9E695499E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BAB7A04A-217C-418D-B34D-B010FCB8F6E6}" type="sibTrans" cxnId="{D4397BD6-AEAB-463B-9D22-61D9E695499E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DF12D0E4-3411-4022-9990-8BB29721D52A}">
      <dgm:prSet phldrT="[ข้อความ]" custT="1"/>
      <dgm:spPr/>
      <dgm:t>
        <a:bodyPr/>
        <a:lstStyle/>
        <a:p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- </a:t>
          </a:r>
          <a:r>
            <a:rPr lang="th-TH" sz="1400" b="1" dirty="0" err="1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ศธจ</a:t>
          </a:r>
          <a:r>
            <a:rPr lang="th-TH" sz="14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.จัดทำรายงาน</a:t>
          </a:r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0DBC3CE2-5EFF-4162-9941-0DEF09CED6FC}" type="parTrans" cxnId="{DA0D1663-7BAD-4C91-AE36-4EA0FA92723C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5917FC8F-B453-4BAB-BB68-636E8FF650F0}" type="sibTrans" cxnId="{DA0D1663-7BAD-4C91-AE36-4EA0FA92723C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18C10966-3645-4C71-A25A-EA7F4F43149A}">
      <dgm:prSet phldrT="[ข้อความ]" custT="1"/>
      <dgm:spPr/>
      <dgm:t>
        <a:bodyPr/>
        <a:lstStyle/>
        <a:p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287C9F97-14F8-4D55-B002-9A44CF422300}" type="parTrans" cxnId="{8FF640C9-A5F0-4D8D-9E30-09224B8B69D5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23363F8B-C17B-4C98-BE3F-6C65DD0BDEC9}" type="sibTrans" cxnId="{8FF640C9-A5F0-4D8D-9E30-09224B8B69D5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1DAC6272-D686-4388-BACE-165A051463D4}">
      <dgm:prSet phldrT="[ข้อความ]" custT="1"/>
      <dgm:spPr/>
      <dgm:t>
        <a:bodyPr/>
        <a:lstStyle/>
        <a:p>
          <a:endParaRPr lang="th-TH" sz="1400" b="1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3689851A-7609-4B77-AE86-0212BB38D447}" type="sibTrans" cxnId="{A162FD91-E93B-4EF8-9654-0DBAEF6FBCF8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04C127DB-106A-419F-B18E-0238BCBAEFCF}" type="parTrans" cxnId="{A162FD91-E93B-4EF8-9654-0DBAEF6FBCF8}">
      <dgm:prSet/>
      <dgm:spPr/>
      <dgm:t>
        <a:bodyPr/>
        <a:lstStyle/>
        <a:p>
          <a:endParaRPr lang="th-TH" sz="1400" b="1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gm:t>
    </dgm:pt>
    <dgm:pt modelId="{B94C6870-4148-4DAE-BE28-879037219282}" type="pres">
      <dgm:prSet presAssocID="{58D74FC9-E318-48BF-83B0-13A62CF0B7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E5A6246A-95A2-492C-B757-6DFAAD7AC365}" type="pres">
      <dgm:prSet presAssocID="{178F77F1-1B3F-4C2C-A659-B53896FD6DF7}" presName="compositeNode" presStyleCnt="0">
        <dgm:presLayoutVars>
          <dgm:bulletEnabled val="1"/>
        </dgm:presLayoutVars>
      </dgm:prSet>
      <dgm:spPr/>
    </dgm:pt>
    <dgm:pt modelId="{B0C4C56F-26FC-4C45-BCC5-2188A86BA40B}" type="pres">
      <dgm:prSet presAssocID="{178F77F1-1B3F-4C2C-A659-B53896FD6DF7}" presName="bgRect" presStyleLbl="node1" presStyleIdx="0" presStyleCnt="5" custScaleY="151078"/>
      <dgm:spPr/>
      <dgm:t>
        <a:bodyPr/>
        <a:lstStyle/>
        <a:p>
          <a:endParaRPr lang="th-TH"/>
        </a:p>
      </dgm:t>
    </dgm:pt>
    <dgm:pt modelId="{3E451463-FFAF-4B27-9D8A-C12F99BFD499}" type="pres">
      <dgm:prSet presAssocID="{178F77F1-1B3F-4C2C-A659-B53896FD6DF7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C313515-B84F-41D8-A9B3-C760D6F76CA0}" type="pres">
      <dgm:prSet presAssocID="{178F77F1-1B3F-4C2C-A659-B53896FD6DF7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A1B6058-631E-4587-9425-E5D978B017CD}" type="pres">
      <dgm:prSet presAssocID="{144D9B7E-E8C9-45CD-B97F-60DC388C4E9B}" presName="hSp" presStyleCnt="0"/>
      <dgm:spPr/>
    </dgm:pt>
    <dgm:pt modelId="{4507C426-E5F8-4327-8637-DAED6EE5C08E}" type="pres">
      <dgm:prSet presAssocID="{144D9B7E-E8C9-45CD-B97F-60DC388C4E9B}" presName="vProcSp" presStyleCnt="0"/>
      <dgm:spPr/>
    </dgm:pt>
    <dgm:pt modelId="{8F9D4AAA-4831-4C3C-894B-8D7A2E876962}" type="pres">
      <dgm:prSet presAssocID="{144D9B7E-E8C9-45CD-B97F-60DC388C4E9B}" presName="vSp1" presStyleCnt="0"/>
      <dgm:spPr/>
    </dgm:pt>
    <dgm:pt modelId="{91DDA713-E070-4DA7-AF57-8D94AF878E4A}" type="pres">
      <dgm:prSet presAssocID="{144D9B7E-E8C9-45CD-B97F-60DC388C4E9B}" presName="simulatedConn" presStyleLbl="solidFgAcc1" presStyleIdx="0" presStyleCnt="4"/>
      <dgm:spPr/>
    </dgm:pt>
    <dgm:pt modelId="{EA1826F6-D055-4ACD-8744-08873E71AA3C}" type="pres">
      <dgm:prSet presAssocID="{144D9B7E-E8C9-45CD-B97F-60DC388C4E9B}" presName="vSp2" presStyleCnt="0"/>
      <dgm:spPr/>
    </dgm:pt>
    <dgm:pt modelId="{88BC16B5-D499-40C7-A423-89723BDE8F91}" type="pres">
      <dgm:prSet presAssocID="{144D9B7E-E8C9-45CD-B97F-60DC388C4E9B}" presName="sibTrans" presStyleCnt="0"/>
      <dgm:spPr/>
    </dgm:pt>
    <dgm:pt modelId="{5A3F5709-2D0B-4763-B764-3E8BB9F842D0}" type="pres">
      <dgm:prSet presAssocID="{F1F76B23-C2BB-4C52-AC9F-76782960048F}" presName="compositeNode" presStyleCnt="0">
        <dgm:presLayoutVars>
          <dgm:bulletEnabled val="1"/>
        </dgm:presLayoutVars>
      </dgm:prSet>
      <dgm:spPr/>
    </dgm:pt>
    <dgm:pt modelId="{7DB31CF1-5B9E-43B3-8FAC-7220372030E8}" type="pres">
      <dgm:prSet presAssocID="{F1F76B23-C2BB-4C52-AC9F-76782960048F}" presName="bgRect" presStyleLbl="node1" presStyleIdx="1" presStyleCnt="5" custScaleY="151078"/>
      <dgm:spPr/>
      <dgm:t>
        <a:bodyPr/>
        <a:lstStyle/>
        <a:p>
          <a:endParaRPr lang="th-TH"/>
        </a:p>
      </dgm:t>
    </dgm:pt>
    <dgm:pt modelId="{94C96D5D-F840-411D-8C88-89149BF0C5C6}" type="pres">
      <dgm:prSet presAssocID="{F1F76B23-C2BB-4C52-AC9F-76782960048F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946B680-FC9E-4BF3-BBF2-2BD64E6A660D}" type="pres">
      <dgm:prSet presAssocID="{F1F76B23-C2BB-4C52-AC9F-76782960048F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AB70493-31D8-41EC-A3F6-FE172ABFC243}" type="pres">
      <dgm:prSet presAssocID="{D8E60814-B7BA-4F62-89E0-9395F6EB8598}" presName="hSp" presStyleCnt="0"/>
      <dgm:spPr/>
    </dgm:pt>
    <dgm:pt modelId="{D09D4918-E77E-47DF-8DA3-D9ADEEFA62A6}" type="pres">
      <dgm:prSet presAssocID="{D8E60814-B7BA-4F62-89E0-9395F6EB8598}" presName="vProcSp" presStyleCnt="0"/>
      <dgm:spPr/>
    </dgm:pt>
    <dgm:pt modelId="{41A5A3F1-969F-41D1-8115-C8A64EB367DD}" type="pres">
      <dgm:prSet presAssocID="{D8E60814-B7BA-4F62-89E0-9395F6EB8598}" presName="vSp1" presStyleCnt="0"/>
      <dgm:spPr/>
    </dgm:pt>
    <dgm:pt modelId="{0825A952-2C87-4A7B-AA53-627A238366AD}" type="pres">
      <dgm:prSet presAssocID="{D8E60814-B7BA-4F62-89E0-9395F6EB8598}" presName="simulatedConn" presStyleLbl="solidFgAcc1" presStyleIdx="1" presStyleCnt="4"/>
      <dgm:spPr/>
    </dgm:pt>
    <dgm:pt modelId="{DF4E15A0-F04B-4F68-8E83-EF786E0132B4}" type="pres">
      <dgm:prSet presAssocID="{D8E60814-B7BA-4F62-89E0-9395F6EB8598}" presName="vSp2" presStyleCnt="0"/>
      <dgm:spPr/>
    </dgm:pt>
    <dgm:pt modelId="{265F5BA8-F1ED-4E50-A129-074A69FF5B4D}" type="pres">
      <dgm:prSet presAssocID="{D8E60814-B7BA-4F62-89E0-9395F6EB8598}" presName="sibTrans" presStyleCnt="0"/>
      <dgm:spPr/>
    </dgm:pt>
    <dgm:pt modelId="{B8F22572-F318-4816-98CB-C4BB88F4E2D1}" type="pres">
      <dgm:prSet presAssocID="{1DAC6272-D686-4388-BACE-165A051463D4}" presName="compositeNode" presStyleCnt="0">
        <dgm:presLayoutVars>
          <dgm:bulletEnabled val="1"/>
        </dgm:presLayoutVars>
      </dgm:prSet>
      <dgm:spPr/>
    </dgm:pt>
    <dgm:pt modelId="{34620FE2-4C9C-4BB6-8F28-2B3D0BD51EE9}" type="pres">
      <dgm:prSet presAssocID="{1DAC6272-D686-4388-BACE-165A051463D4}" presName="bgRect" presStyleLbl="node1" presStyleIdx="2" presStyleCnt="5" custScaleY="151078"/>
      <dgm:spPr/>
      <dgm:t>
        <a:bodyPr/>
        <a:lstStyle/>
        <a:p>
          <a:endParaRPr lang="th-TH"/>
        </a:p>
      </dgm:t>
    </dgm:pt>
    <dgm:pt modelId="{8AD52866-3ECD-4427-9AC5-B8CF24CCDF14}" type="pres">
      <dgm:prSet presAssocID="{1DAC6272-D686-4388-BACE-165A051463D4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D4099B9-79D7-4263-AE61-B48762BF69E8}" type="pres">
      <dgm:prSet presAssocID="{1DAC6272-D686-4388-BACE-165A051463D4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FF25E44-BBEA-4A6B-9223-4DE01CBE1030}" type="pres">
      <dgm:prSet presAssocID="{3689851A-7609-4B77-AE86-0212BB38D447}" presName="hSp" presStyleCnt="0"/>
      <dgm:spPr/>
    </dgm:pt>
    <dgm:pt modelId="{9E9A55BA-C2C1-47B9-AA9C-9AA121A1B51F}" type="pres">
      <dgm:prSet presAssocID="{3689851A-7609-4B77-AE86-0212BB38D447}" presName="vProcSp" presStyleCnt="0"/>
      <dgm:spPr/>
    </dgm:pt>
    <dgm:pt modelId="{4C0F81B9-43BC-41C8-9FD6-19EE03F4709D}" type="pres">
      <dgm:prSet presAssocID="{3689851A-7609-4B77-AE86-0212BB38D447}" presName="vSp1" presStyleCnt="0"/>
      <dgm:spPr/>
    </dgm:pt>
    <dgm:pt modelId="{3868A62A-C833-45D6-9782-99CCBBB347A9}" type="pres">
      <dgm:prSet presAssocID="{3689851A-7609-4B77-AE86-0212BB38D447}" presName="simulatedConn" presStyleLbl="solidFgAcc1" presStyleIdx="2" presStyleCnt="4"/>
      <dgm:spPr/>
    </dgm:pt>
    <dgm:pt modelId="{CF6D83C5-95F3-49B8-A2C1-DC8D626022AD}" type="pres">
      <dgm:prSet presAssocID="{3689851A-7609-4B77-AE86-0212BB38D447}" presName="vSp2" presStyleCnt="0"/>
      <dgm:spPr/>
    </dgm:pt>
    <dgm:pt modelId="{FADC9777-E32A-43FD-9CC4-A75F9316D86C}" type="pres">
      <dgm:prSet presAssocID="{3689851A-7609-4B77-AE86-0212BB38D447}" presName="sibTrans" presStyleCnt="0"/>
      <dgm:spPr/>
    </dgm:pt>
    <dgm:pt modelId="{F5D684B1-9398-49E4-A25F-8C630E36D8AA}" type="pres">
      <dgm:prSet presAssocID="{A12BFB3D-DEBF-4A24-A195-12B2C19F8C14}" presName="compositeNode" presStyleCnt="0">
        <dgm:presLayoutVars>
          <dgm:bulletEnabled val="1"/>
        </dgm:presLayoutVars>
      </dgm:prSet>
      <dgm:spPr/>
    </dgm:pt>
    <dgm:pt modelId="{A2AE0356-7BBA-4191-A85D-025DB7268B01}" type="pres">
      <dgm:prSet presAssocID="{A12BFB3D-DEBF-4A24-A195-12B2C19F8C14}" presName="bgRect" presStyleLbl="node1" presStyleIdx="3" presStyleCnt="5" custScaleY="151078"/>
      <dgm:spPr/>
      <dgm:t>
        <a:bodyPr/>
        <a:lstStyle/>
        <a:p>
          <a:endParaRPr lang="th-TH"/>
        </a:p>
      </dgm:t>
    </dgm:pt>
    <dgm:pt modelId="{936ADFA1-B16B-4B40-BB9E-8692B148B265}" type="pres">
      <dgm:prSet presAssocID="{A12BFB3D-DEBF-4A24-A195-12B2C19F8C14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8F2FDAD-811F-4C29-B138-8D048254219F}" type="pres">
      <dgm:prSet presAssocID="{A12BFB3D-DEBF-4A24-A195-12B2C19F8C14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78D979C-AD15-4DD4-961E-AB849F3C205A}" type="pres">
      <dgm:prSet presAssocID="{9C9C4978-F3E4-41DD-A8CC-9104B2083F8C}" presName="hSp" presStyleCnt="0"/>
      <dgm:spPr/>
    </dgm:pt>
    <dgm:pt modelId="{6ECE5423-FC12-40F3-BF06-E552D663DCA6}" type="pres">
      <dgm:prSet presAssocID="{9C9C4978-F3E4-41DD-A8CC-9104B2083F8C}" presName="vProcSp" presStyleCnt="0"/>
      <dgm:spPr/>
    </dgm:pt>
    <dgm:pt modelId="{C706B79C-D119-4336-A053-77E39131E0D1}" type="pres">
      <dgm:prSet presAssocID="{9C9C4978-F3E4-41DD-A8CC-9104B2083F8C}" presName="vSp1" presStyleCnt="0"/>
      <dgm:spPr/>
    </dgm:pt>
    <dgm:pt modelId="{834D7951-D945-4809-96DB-38FF04AF973C}" type="pres">
      <dgm:prSet presAssocID="{9C9C4978-F3E4-41DD-A8CC-9104B2083F8C}" presName="simulatedConn" presStyleLbl="solidFgAcc1" presStyleIdx="3" presStyleCnt="4"/>
      <dgm:spPr/>
    </dgm:pt>
    <dgm:pt modelId="{6B8FDFAE-4EC5-4C32-AF7F-27BFE0688608}" type="pres">
      <dgm:prSet presAssocID="{9C9C4978-F3E4-41DD-A8CC-9104B2083F8C}" presName="vSp2" presStyleCnt="0"/>
      <dgm:spPr/>
    </dgm:pt>
    <dgm:pt modelId="{19EB1CD5-814D-43A1-8EA4-24D3EDCE640E}" type="pres">
      <dgm:prSet presAssocID="{9C9C4978-F3E4-41DD-A8CC-9104B2083F8C}" presName="sibTrans" presStyleCnt="0"/>
      <dgm:spPr/>
    </dgm:pt>
    <dgm:pt modelId="{7F1B65F1-86E3-432A-BF01-EAB7AD5F958F}" type="pres">
      <dgm:prSet presAssocID="{18C10966-3645-4C71-A25A-EA7F4F43149A}" presName="compositeNode" presStyleCnt="0">
        <dgm:presLayoutVars>
          <dgm:bulletEnabled val="1"/>
        </dgm:presLayoutVars>
      </dgm:prSet>
      <dgm:spPr/>
    </dgm:pt>
    <dgm:pt modelId="{FF447F7F-F559-4186-8DCC-AF16797790BE}" type="pres">
      <dgm:prSet presAssocID="{18C10966-3645-4C71-A25A-EA7F4F43149A}" presName="bgRect" presStyleLbl="node1" presStyleIdx="4" presStyleCnt="5" custScaleY="151078"/>
      <dgm:spPr/>
      <dgm:t>
        <a:bodyPr/>
        <a:lstStyle/>
        <a:p>
          <a:endParaRPr lang="th-TH"/>
        </a:p>
      </dgm:t>
    </dgm:pt>
    <dgm:pt modelId="{C9ABF8BB-EE5B-49DE-A253-2FAA32F24AB9}" type="pres">
      <dgm:prSet presAssocID="{18C10966-3645-4C71-A25A-EA7F4F43149A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8C0777E-5E26-4CEE-BC59-0489727C194D}" type="pres">
      <dgm:prSet presAssocID="{18C10966-3645-4C71-A25A-EA7F4F43149A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99AC8CC-1559-414F-A0DF-1705DB8A8553}" type="presOf" srcId="{A12BFB3D-DEBF-4A24-A195-12B2C19F8C14}" destId="{936ADFA1-B16B-4B40-BB9E-8692B148B265}" srcOrd="1" destOrd="0" presId="urn:microsoft.com/office/officeart/2005/8/layout/hProcess7"/>
    <dgm:cxn modelId="{68B18288-A72E-47F5-B8CA-19894CA8607A}" type="presOf" srcId="{F1F76B23-C2BB-4C52-AC9F-76782960048F}" destId="{94C96D5D-F840-411D-8C88-89149BF0C5C6}" srcOrd="1" destOrd="0" presId="urn:microsoft.com/office/officeart/2005/8/layout/hProcess7"/>
    <dgm:cxn modelId="{E2B5505A-C9EA-474D-8BFB-BC8E66371536}" srcId="{58D74FC9-E318-48BF-83B0-13A62CF0B707}" destId="{A12BFB3D-DEBF-4A24-A195-12B2C19F8C14}" srcOrd="3" destOrd="0" parTransId="{6C87628A-42D4-4536-ABD9-7157459DB93B}" sibTransId="{9C9C4978-F3E4-41DD-A8CC-9104B2083F8C}"/>
    <dgm:cxn modelId="{9140C5E0-A9B2-4379-8595-6A0D3595ED3C}" type="presOf" srcId="{A12BFB3D-DEBF-4A24-A195-12B2C19F8C14}" destId="{A2AE0356-7BBA-4191-A85D-025DB7268B01}" srcOrd="0" destOrd="0" presId="urn:microsoft.com/office/officeart/2005/8/layout/hProcess7"/>
    <dgm:cxn modelId="{D4397BD6-AEAB-463B-9D22-61D9E695499E}" srcId="{18C10966-3645-4C71-A25A-EA7F4F43149A}" destId="{133FB677-B7EB-4AAF-B2D8-8284B7B19D7B}" srcOrd="0" destOrd="0" parTransId="{5BC0CC7B-C5FE-42A9-992C-E63A2BF17A11}" sibTransId="{BAB7A04A-217C-418D-B34D-B010FCB8F6E6}"/>
    <dgm:cxn modelId="{6C546954-B5DA-4356-83E5-A448C02888D5}" type="presOf" srcId="{58D74FC9-E318-48BF-83B0-13A62CF0B707}" destId="{B94C6870-4148-4DAE-BE28-879037219282}" srcOrd="0" destOrd="0" presId="urn:microsoft.com/office/officeart/2005/8/layout/hProcess7"/>
    <dgm:cxn modelId="{E629AF05-2714-415C-9A2A-23941FEAD62A}" type="presOf" srcId="{133FB677-B7EB-4AAF-B2D8-8284B7B19D7B}" destId="{28C0777E-5E26-4CEE-BC59-0489727C194D}" srcOrd="0" destOrd="0" presId="urn:microsoft.com/office/officeart/2005/8/layout/hProcess7"/>
    <dgm:cxn modelId="{1C08EE37-3915-43F5-B850-7BD7E53CAE07}" type="presOf" srcId="{178F77F1-1B3F-4C2C-A659-B53896FD6DF7}" destId="{3E451463-FFAF-4B27-9D8A-C12F99BFD499}" srcOrd="1" destOrd="0" presId="urn:microsoft.com/office/officeart/2005/8/layout/hProcess7"/>
    <dgm:cxn modelId="{8FF640C9-A5F0-4D8D-9E30-09224B8B69D5}" srcId="{58D74FC9-E318-48BF-83B0-13A62CF0B707}" destId="{18C10966-3645-4C71-A25A-EA7F4F43149A}" srcOrd="4" destOrd="0" parTransId="{287C9F97-14F8-4D55-B002-9A44CF422300}" sibTransId="{23363F8B-C17B-4C98-BE3F-6C65DD0BDEC9}"/>
    <dgm:cxn modelId="{9BC606DB-7BE7-4EFC-B0D1-F339364CAA95}" type="presOf" srcId="{18C10966-3645-4C71-A25A-EA7F4F43149A}" destId="{FF447F7F-F559-4186-8DCC-AF16797790BE}" srcOrd="0" destOrd="0" presId="urn:microsoft.com/office/officeart/2005/8/layout/hProcess7"/>
    <dgm:cxn modelId="{4BC4FA7D-C408-4C7E-B032-2201A496F31D}" type="presOf" srcId="{1DAC6272-D686-4388-BACE-165A051463D4}" destId="{34620FE2-4C9C-4BB6-8F28-2B3D0BD51EE9}" srcOrd="0" destOrd="0" presId="urn:microsoft.com/office/officeart/2005/8/layout/hProcess7"/>
    <dgm:cxn modelId="{ED03612C-09D5-4DD1-B18C-763D85EBF085}" type="presOf" srcId="{59254537-6D43-44C0-A693-483374396981}" destId="{CC313515-B84F-41D8-A9B3-C760D6F76CA0}" srcOrd="0" destOrd="0" presId="urn:microsoft.com/office/officeart/2005/8/layout/hProcess7"/>
    <dgm:cxn modelId="{C4B879CB-D517-4521-BA0B-F6CD90F1FC44}" srcId="{178F77F1-1B3F-4C2C-A659-B53896FD6DF7}" destId="{59254537-6D43-44C0-A693-483374396981}" srcOrd="0" destOrd="0" parTransId="{DB49FB6D-3EC9-4AAF-9585-6CC9ECBF42B1}" sibTransId="{F88452B6-31E9-4AEE-BCBE-AB1C79B4511E}"/>
    <dgm:cxn modelId="{93FF75E6-2806-4C5F-BC89-054250CA2A70}" type="presOf" srcId="{65A6283E-1785-41BF-B6CE-386FF04E59A5}" destId="{3D4099B9-79D7-4263-AE61-B48762BF69E8}" srcOrd="0" destOrd="0" presId="urn:microsoft.com/office/officeart/2005/8/layout/hProcess7"/>
    <dgm:cxn modelId="{A162FD91-E93B-4EF8-9654-0DBAEF6FBCF8}" srcId="{58D74FC9-E318-48BF-83B0-13A62CF0B707}" destId="{1DAC6272-D686-4388-BACE-165A051463D4}" srcOrd="2" destOrd="0" parTransId="{04C127DB-106A-419F-B18E-0238BCBAEFCF}" sibTransId="{3689851A-7609-4B77-AE86-0212BB38D447}"/>
    <dgm:cxn modelId="{7BA873E6-484B-49E7-B4B4-E482BE055B2D}" srcId="{1DAC6272-D686-4388-BACE-165A051463D4}" destId="{65A6283E-1785-41BF-B6CE-386FF04E59A5}" srcOrd="0" destOrd="0" parTransId="{838CC4AB-CDD3-4F87-8307-405B7A3A608C}" sibTransId="{66EF3C9D-7A5E-491C-84F1-6A4A074ED86B}"/>
    <dgm:cxn modelId="{DA0D1663-7BAD-4C91-AE36-4EA0FA92723C}" srcId="{A12BFB3D-DEBF-4A24-A195-12B2C19F8C14}" destId="{DF12D0E4-3411-4022-9990-8BB29721D52A}" srcOrd="1" destOrd="0" parTransId="{0DBC3CE2-5EFF-4162-9941-0DEF09CED6FC}" sibTransId="{5917FC8F-B453-4BAB-BB68-636E8FF650F0}"/>
    <dgm:cxn modelId="{915FC8F0-044F-4987-AEFC-15929E16BB18}" type="presOf" srcId="{A0B706FE-5590-48F6-96BD-201C0F2632A0}" destId="{4946B680-FC9E-4BF3-BBF2-2BD64E6A660D}" srcOrd="0" destOrd="0" presId="urn:microsoft.com/office/officeart/2005/8/layout/hProcess7"/>
    <dgm:cxn modelId="{4C90BA21-1ACB-4416-A1FD-11CA44A3C5C7}" type="presOf" srcId="{F1F76B23-C2BB-4C52-AC9F-76782960048F}" destId="{7DB31CF1-5B9E-43B3-8FAC-7220372030E8}" srcOrd="0" destOrd="0" presId="urn:microsoft.com/office/officeart/2005/8/layout/hProcess7"/>
    <dgm:cxn modelId="{45222AF1-1216-43E4-9FB3-BC1BBD6750B4}" type="presOf" srcId="{18C10966-3645-4C71-A25A-EA7F4F43149A}" destId="{C9ABF8BB-EE5B-49DE-A253-2FAA32F24AB9}" srcOrd="1" destOrd="0" presId="urn:microsoft.com/office/officeart/2005/8/layout/hProcess7"/>
    <dgm:cxn modelId="{374B9DD1-FA51-4437-A99A-B2AB48E4258A}" type="presOf" srcId="{1DAC6272-D686-4388-BACE-165A051463D4}" destId="{8AD52866-3ECD-4427-9AC5-B8CF24CCDF14}" srcOrd="1" destOrd="0" presId="urn:microsoft.com/office/officeart/2005/8/layout/hProcess7"/>
    <dgm:cxn modelId="{A85373E6-6CE9-4346-A11D-83CFBD5E055D}" type="presOf" srcId="{DF12D0E4-3411-4022-9990-8BB29721D52A}" destId="{F8F2FDAD-811F-4C29-B138-8D048254219F}" srcOrd="0" destOrd="1" presId="urn:microsoft.com/office/officeart/2005/8/layout/hProcess7"/>
    <dgm:cxn modelId="{9530F854-F3ED-4242-9E2A-7451B043DAF6}" srcId="{58D74FC9-E318-48BF-83B0-13A62CF0B707}" destId="{F1F76B23-C2BB-4C52-AC9F-76782960048F}" srcOrd="1" destOrd="0" parTransId="{F806FFC3-9C12-4E15-A3C3-21BCA6B75E67}" sibTransId="{D8E60814-B7BA-4F62-89E0-9395F6EB8598}"/>
    <dgm:cxn modelId="{403C72A7-E268-4350-AEFD-8C7D5B05E34D}" srcId="{F1F76B23-C2BB-4C52-AC9F-76782960048F}" destId="{A0B706FE-5590-48F6-96BD-201C0F2632A0}" srcOrd="0" destOrd="0" parTransId="{577FF6AF-B988-428D-87F6-4D20D86E5D61}" sibTransId="{31FB98B8-AB64-437C-852E-0255B1BF4497}"/>
    <dgm:cxn modelId="{5D4A9360-60DD-4081-A741-734FC73EAFF2}" srcId="{58D74FC9-E318-48BF-83B0-13A62CF0B707}" destId="{178F77F1-1B3F-4C2C-A659-B53896FD6DF7}" srcOrd="0" destOrd="0" parTransId="{F980B578-F32C-49F5-8BFB-F0E1CAB1E977}" sibTransId="{144D9B7E-E8C9-45CD-B97F-60DC388C4E9B}"/>
    <dgm:cxn modelId="{DC4C4B74-0FCE-4AA4-85EF-C2A63B5B2E9F}" srcId="{A12BFB3D-DEBF-4A24-A195-12B2C19F8C14}" destId="{065E9043-91A4-47E4-A1D7-B893D96E7D12}" srcOrd="0" destOrd="0" parTransId="{A3446CDF-19F2-4678-BF4E-BD82E7C94E5C}" sibTransId="{68DC29D6-1D30-473D-9DFF-54959A122777}"/>
    <dgm:cxn modelId="{01E8E278-FD5A-4299-BD79-BBD3B352999E}" type="presOf" srcId="{178F77F1-1B3F-4C2C-A659-B53896FD6DF7}" destId="{B0C4C56F-26FC-4C45-BCC5-2188A86BA40B}" srcOrd="0" destOrd="0" presId="urn:microsoft.com/office/officeart/2005/8/layout/hProcess7"/>
    <dgm:cxn modelId="{393D6733-A58E-474C-A72C-2E264FECB4FF}" type="presOf" srcId="{065E9043-91A4-47E4-A1D7-B893D96E7D12}" destId="{F8F2FDAD-811F-4C29-B138-8D048254219F}" srcOrd="0" destOrd="0" presId="urn:microsoft.com/office/officeart/2005/8/layout/hProcess7"/>
    <dgm:cxn modelId="{018C4368-004C-422C-A59D-5BA28603EA43}" type="presParOf" srcId="{B94C6870-4148-4DAE-BE28-879037219282}" destId="{E5A6246A-95A2-492C-B757-6DFAAD7AC365}" srcOrd="0" destOrd="0" presId="urn:microsoft.com/office/officeart/2005/8/layout/hProcess7"/>
    <dgm:cxn modelId="{D503330C-F954-45E4-B9E7-054D9029D317}" type="presParOf" srcId="{E5A6246A-95A2-492C-B757-6DFAAD7AC365}" destId="{B0C4C56F-26FC-4C45-BCC5-2188A86BA40B}" srcOrd="0" destOrd="0" presId="urn:microsoft.com/office/officeart/2005/8/layout/hProcess7"/>
    <dgm:cxn modelId="{A48FEE49-3F84-498C-AD9C-B5065922A830}" type="presParOf" srcId="{E5A6246A-95A2-492C-B757-6DFAAD7AC365}" destId="{3E451463-FFAF-4B27-9D8A-C12F99BFD499}" srcOrd="1" destOrd="0" presId="urn:microsoft.com/office/officeart/2005/8/layout/hProcess7"/>
    <dgm:cxn modelId="{DEB9E0D3-A8E1-41A9-A506-F8A1B2A08830}" type="presParOf" srcId="{E5A6246A-95A2-492C-B757-6DFAAD7AC365}" destId="{CC313515-B84F-41D8-A9B3-C760D6F76CA0}" srcOrd="2" destOrd="0" presId="urn:microsoft.com/office/officeart/2005/8/layout/hProcess7"/>
    <dgm:cxn modelId="{F4D42A60-91F9-45B1-A3C9-F769346C6E87}" type="presParOf" srcId="{B94C6870-4148-4DAE-BE28-879037219282}" destId="{6A1B6058-631E-4587-9425-E5D978B017CD}" srcOrd="1" destOrd="0" presId="urn:microsoft.com/office/officeart/2005/8/layout/hProcess7"/>
    <dgm:cxn modelId="{CA6F5E21-BAC4-4D31-A758-A8C1A4DF0DAF}" type="presParOf" srcId="{B94C6870-4148-4DAE-BE28-879037219282}" destId="{4507C426-E5F8-4327-8637-DAED6EE5C08E}" srcOrd="2" destOrd="0" presId="urn:microsoft.com/office/officeart/2005/8/layout/hProcess7"/>
    <dgm:cxn modelId="{FEF3D1D9-3A00-4BDC-B6CB-CA48C74E0A4B}" type="presParOf" srcId="{4507C426-E5F8-4327-8637-DAED6EE5C08E}" destId="{8F9D4AAA-4831-4C3C-894B-8D7A2E876962}" srcOrd="0" destOrd="0" presId="urn:microsoft.com/office/officeart/2005/8/layout/hProcess7"/>
    <dgm:cxn modelId="{A2C9DE77-6049-4763-A672-02373AD12271}" type="presParOf" srcId="{4507C426-E5F8-4327-8637-DAED6EE5C08E}" destId="{91DDA713-E070-4DA7-AF57-8D94AF878E4A}" srcOrd="1" destOrd="0" presId="urn:microsoft.com/office/officeart/2005/8/layout/hProcess7"/>
    <dgm:cxn modelId="{F60B1053-8D0F-4EFA-9D8F-4E408BBE7F68}" type="presParOf" srcId="{4507C426-E5F8-4327-8637-DAED6EE5C08E}" destId="{EA1826F6-D055-4ACD-8744-08873E71AA3C}" srcOrd="2" destOrd="0" presId="urn:microsoft.com/office/officeart/2005/8/layout/hProcess7"/>
    <dgm:cxn modelId="{2D36920F-26EA-43EF-AF61-9049230475F3}" type="presParOf" srcId="{B94C6870-4148-4DAE-BE28-879037219282}" destId="{88BC16B5-D499-40C7-A423-89723BDE8F91}" srcOrd="3" destOrd="0" presId="urn:microsoft.com/office/officeart/2005/8/layout/hProcess7"/>
    <dgm:cxn modelId="{1CE5BBD4-8652-4BBB-A8E1-9C0691157530}" type="presParOf" srcId="{B94C6870-4148-4DAE-BE28-879037219282}" destId="{5A3F5709-2D0B-4763-B764-3E8BB9F842D0}" srcOrd="4" destOrd="0" presId="urn:microsoft.com/office/officeart/2005/8/layout/hProcess7"/>
    <dgm:cxn modelId="{EDF96729-7CF6-4860-9D57-0432E7B2FCB1}" type="presParOf" srcId="{5A3F5709-2D0B-4763-B764-3E8BB9F842D0}" destId="{7DB31CF1-5B9E-43B3-8FAC-7220372030E8}" srcOrd="0" destOrd="0" presId="urn:microsoft.com/office/officeart/2005/8/layout/hProcess7"/>
    <dgm:cxn modelId="{29A12B7D-D9F3-4663-A8B1-810C3EBD4FE2}" type="presParOf" srcId="{5A3F5709-2D0B-4763-B764-3E8BB9F842D0}" destId="{94C96D5D-F840-411D-8C88-89149BF0C5C6}" srcOrd="1" destOrd="0" presId="urn:microsoft.com/office/officeart/2005/8/layout/hProcess7"/>
    <dgm:cxn modelId="{8B8C2761-ADD4-410E-906A-D900E8CE879C}" type="presParOf" srcId="{5A3F5709-2D0B-4763-B764-3E8BB9F842D0}" destId="{4946B680-FC9E-4BF3-BBF2-2BD64E6A660D}" srcOrd="2" destOrd="0" presId="urn:microsoft.com/office/officeart/2005/8/layout/hProcess7"/>
    <dgm:cxn modelId="{5C17E5D4-1B35-4F0E-8514-C8030B1A98F9}" type="presParOf" srcId="{B94C6870-4148-4DAE-BE28-879037219282}" destId="{4AB70493-31D8-41EC-A3F6-FE172ABFC243}" srcOrd="5" destOrd="0" presId="urn:microsoft.com/office/officeart/2005/8/layout/hProcess7"/>
    <dgm:cxn modelId="{CCD8E034-430C-4D5D-ACEB-3083C8684321}" type="presParOf" srcId="{B94C6870-4148-4DAE-BE28-879037219282}" destId="{D09D4918-E77E-47DF-8DA3-D9ADEEFA62A6}" srcOrd="6" destOrd="0" presId="urn:microsoft.com/office/officeart/2005/8/layout/hProcess7"/>
    <dgm:cxn modelId="{85B7B501-0AC6-42ED-83BC-CF1234CF10C6}" type="presParOf" srcId="{D09D4918-E77E-47DF-8DA3-D9ADEEFA62A6}" destId="{41A5A3F1-969F-41D1-8115-C8A64EB367DD}" srcOrd="0" destOrd="0" presId="urn:microsoft.com/office/officeart/2005/8/layout/hProcess7"/>
    <dgm:cxn modelId="{68F7BA77-DA8B-4724-8819-BBAA89EC4B09}" type="presParOf" srcId="{D09D4918-E77E-47DF-8DA3-D9ADEEFA62A6}" destId="{0825A952-2C87-4A7B-AA53-627A238366AD}" srcOrd="1" destOrd="0" presId="urn:microsoft.com/office/officeart/2005/8/layout/hProcess7"/>
    <dgm:cxn modelId="{727FEC52-0323-45B8-96B3-6B588AFD3237}" type="presParOf" srcId="{D09D4918-E77E-47DF-8DA3-D9ADEEFA62A6}" destId="{DF4E15A0-F04B-4F68-8E83-EF786E0132B4}" srcOrd="2" destOrd="0" presId="urn:microsoft.com/office/officeart/2005/8/layout/hProcess7"/>
    <dgm:cxn modelId="{BE5FC8F4-884E-4908-A533-CF7A2FD21913}" type="presParOf" srcId="{B94C6870-4148-4DAE-BE28-879037219282}" destId="{265F5BA8-F1ED-4E50-A129-074A69FF5B4D}" srcOrd="7" destOrd="0" presId="urn:microsoft.com/office/officeart/2005/8/layout/hProcess7"/>
    <dgm:cxn modelId="{1D20593C-C182-4AD2-8934-E87A49C75751}" type="presParOf" srcId="{B94C6870-4148-4DAE-BE28-879037219282}" destId="{B8F22572-F318-4816-98CB-C4BB88F4E2D1}" srcOrd="8" destOrd="0" presId="urn:microsoft.com/office/officeart/2005/8/layout/hProcess7"/>
    <dgm:cxn modelId="{ED2DBD38-490E-4945-9BB1-A44E348A2B92}" type="presParOf" srcId="{B8F22572-F318-4816-98CB-C4BB88F4E2D1}" destId="{34620FE2-4C9C-4BB6-8F28-2B3D0BD51EE9}" srcOrd="0" destOrd="0" presId="urn:microsoft.com/office/officeart/2005/8/layout/hProcess7"/>
    <dgm:cxn modelId="{725120D9-E970-4CDD-8855-C8EEB2FAD8E4}" type="presParOf" srcId="{B8F22572-F318-4816-98CB-C4BB88F4E2D1}" destId="{8AD52866-3ECD-4427-9AC5-B8CF24CCDF14}" srcOrd="1" destOrd="0" presId="urn:microsoft.com/office/officeart/2005/8/layout/hProcess7"/>
    <dgm:cxn modelId="{A9514522-A8FB-4D70-BD38-BF3416FFE92D}" type="presParOf" srcId="{B8F22572-F318-4816-98CB-C4BB88F4E2D1}" destId="{3D4099B9-79D7-4263-AE61-B48762BF69E8}" srcOrd="2" destOrd="0" presId="urn:microsoft.com/office/officeart/2005/8/layout/hProcess7"/>
    <dgm:cxn modelId="{15857B19-7CF3-4166-9CE7-ADE7C5FC62AC}" type="presParOf" srcId="{B94C6870-4148-4DAE-BE28-879037219282}" destId="{1FF25E44-BBEA-4A6B-9223-4DE01CBE1030}" srcOrd="9" destOrd="0" presId="urn:microsoft.com/office/officeart/2005/8/layout/hProcess7"/>
    <dgm:cxn modelId="{0394C121-2F04-451E-B089-5E819253FA82}" type="presParOf" srcId="{B94C6870-4148-4DAE-BE28-879037219282}" destId="{9E9A55BA-C2C1-47B9-AA9C-9AA121A1B51F}" srcOrd="10" destOrd="0" presId="urn:microsoft.com/office/officeart/2005/8/layout/hProcess7"/>
    <dgm:cxn modelId="{B3465F2D-FE47-414D-98BF-AADE2A645311}" type="presParOf" srcId="{9E9A55BA-C2C1-47B9-AA9C-9AA121A1B51F}" destId="{4C0F81B9-43BC-41C8-9FD6-19EE03F4709D}" srcOrd="0" destOrd="0" presId="urn:microsoft.com/office/officeart/2005/8/layout/hProcess7"/>
    <dgm:cxn modelId="{19E5B66B-C34A-4CE2-96EE-9259C2BC4C5E}" type="presParOf" srcId="{9E9A55BA-C2C1-47B9-AA9C-9AA121A1B51F}" destId="{3868A62A-C833-45D6-9782-99CCBBB347A9}" srcOrd="1" destOrd="0" presId="urn:microsoft.com/office/officeart/2005/8/layout/hProcess7"/>
    <dgm:cxn modelId="{A24270D3-FA13-49AC-99EB-8274BB2DA6B6}" type="presParOf" srcId="{9E9A55BA-C2C1-47B9-AA9C-9AA121A1B51F}" destId="{CF6D83C5-95F3-49B8-A2C1-DC8D626022AD}" srcOrd="2" destOrd="0" presId="urn:microsoft.com/office/officeart/2005/8/layout/hProcess7"/>
    <dgm:cxn modelId="{0E0707EB-F7F8-43E5-BAC6-84A522E7D591}" type="presParOf" srcId="{B94C6870-4148-4DAE-BE28-879037219282}" destId="{FADC9777-E32A-43FD-9CC4-A75F9316D86C}" srcOrd="11" destOrd="0" presId="urn:microsoft.com/office/officeart/2005/8/layout/hProcess7"/>
    <dgm:cxn modelId="{C855CA5C-BCAC-4D73-95B4-E7AAA9275600}" type="presParOf" srcId="{B94C6870-4148-4DAE-BE28-879037219282}" destId="{F5D684B1-9398-49E4-A25F-8C630E36D8AA}" srcOrd="12" destOrd="0" presId="urn:microsoft.com/office/officeart/2005/8/layout/hProcess7"/>
    <dgm:cxn modelId="{9C8DCBED-987E-4AFE-ACF0-713F2A54A8B8}" type="presParOf" srcId="{F5D684B1-9398-49E4-A25F-8C630E36D8AA}" destId="{A2AE0356-7BBA-4191-A85D-025DB7268B01}" srcOrd="0" destOrd="0" presId="urn:microsoft.com/office/officeart/2005/8/layout/hProcess7"/>
    <dgm:cxn modelId="{345EC22B-CFE0-438A-A8D7-372401A8A599}" type="presParOf" srcId="{F5D684B1-9398-49E4-A25F-8C630E36D8AA}" destId="{936ADFA1-B16B-4B40-BB9E-8692B148B265}" srcOrd="1" destOrd="0" presId="urn:microsoft.com/office/officeart/2005/8/layout/hProcess7"/>
    <dgm:cxn modelId="{910681E7-8A7A-4C34-B290-8C7789B4010F}" type="presParOf" srcId="{F5D684B1-9398-49E4-A25F-8C630E36D8AA}" destId="{F8F2FDAD-811F-4C29-B138-8D048254219F}" srcOrd="2" destOrd="0" presId="urn:microsoft.com/office/officeart/2005/8/layout/hProcess7"/>
    <dgm:cxn modelId="{2CFCE133-A307-4E32-A9B4-6A9970FC7ADF}" type="presParOf" srcId="{B94C6870-4148-4DAE-BE28-879037219282}" destId="{A78D979C-AD15-4DD4-961E-AB849F3C205A}" srcOrd="13" destOrd="0" presId="urn:microsoft.com/office/officeart/2005/8/layout/hProcess7"/>
    <dgm:cxn modelId="{76E725B0-FC0E-4FF7-8B64-495F178F8D82}" type="presParOf" srcId="{B94C6870-4148-4DAE-BE28-879037219282}" destId="{6ECE5423-FC12-40F3-BF06-E552D663DCA6}" srcOrd="14" destOrd="0" presId="urn:microsoft.com/office/officeart/2005/8/layout/hProcess7"/>
    <dgm:cxn modelId="{E9632749-1FAC-459D-93A6-AAE9E1CB1E1A}" type="presParOf" srcId="{6ECE5423-FC12-40F3-BF06-E552D663DCA6}" destId="{C706B79C-D119-4336-A053-77E39131E0D1}" srcOrd="0" destOrd="0" presId="urn:microsoft.com/office/officeart/2005/8/layout/hProcess7"/>
    <dgm:cxn modelId="{9C9135CD-B283-4BB9-9307-37514F7544CA}" type="presParOf" srcId="{6ECE5423-FC12-40F3-BF06-E552D663DCA6}" destId="{834D7951-D945-4809-96DB-38FF04AF973C}" srcOrd="1" destOrd="0" presId="urn:microsoft.com/office/officeart/2005/8/layout/hProcess7"/>
    <dgm:cxn modelId="{C7258F1E-C989-4594-989E-8F13CA98F02B}" type="presParOf" srcId="{6ECE5423-FC12-40F3-BF06-E552D663DCA6}" destId="{6B8FDFAE-4EC5-4C32-AF7F-27BFE0688608}" srcOrd="2" destOrd="0" presId="urn:microsoft.com/office/officeart/2005/8/layout/hProcess7"/>
    <dgm:cxn modelId="{97254971-4C6D-4A85-9818-0C2AE26E7018}" type="presParOf" srcId="{B94C6870-4148-4DAE-BE28-879037219282}" destId="{19EB1CD5-814D-43A1-8EA4-24D3EDCE640E}" srcOrd="15" destOrd="0" presId="urn:microsoft.com/office/officeart/2005/8/layout/hProcess7"/>
    <dgm:cxn modelId="{2B676C23-0E6E-4D77-BB5D-565313B4200F}" type="presParOf" srcId="{B94C6870-4148-4DAE-BE28-879037219282}" destId="{7F1B65F1-86E3-432A-BF01-EAB7AD5F958F}" srcOrd="16" destOrd="0" presId="urn:microsoft.com/office/officeart/2005/8/layout/hProcess7"/>
    <dgm:cxn modelId="{5DB5C33C-67A9-4C59-ADB4-5E81ADE8431B}" type="presParOf" srcId="{7F1B65F1-86E3-432A-BF01-EAB7AD5F958F}" destId="{FF447F7F-F559-4186-8DCC-AF16797790BE}" srcOrd="0" destOrd="0" presId="urn:microsoft.com/office/officeart/2005/8/layout/hProcess7"/>
    <dgm:cxn modelId="{52620195-9B8B-4DA1-B137-38367ED6895D}" type="presParOf" srcId="{7F1B65F1-86E3-432A-BF01-EAB7AD5F958F}" destId="{C9ABF8BB-EE5B-49DE-A253-2FAA32F24AB9}" srcOrd="1" destOrd="0" presId="urn:microsoft.com/office/officeart/2005/8/layout/hProcess7"/>
    <dgm:cxn modelId="{EBA375E5-7B10-4F77-BC91-2DFEFE1931E7}" type="presParOf" srcId="{7F1B65F1-86E3-432A-BF01-EAB7AD5F958F}" destId="{28C0777E-5E26-4CEE-BC59-0489727C194D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566229-45A1-4420-B3CB-A0BE81BD5AA5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BD3BBD47-4343-47BC-A657-79ED71A2362B}">
      <dgm:prSet phldrT="[ข้อความ]"/>
      <dgm:spPr/>
      <dgm:t>
        <a:bodyPr/>
        <a:lstStyle/>
        <a:p>
          <a:r>
            <a:rPr lang="en-US" dirty="0" smtClean="0"/>
            <a:t>Policy</a:t>
          </a:r>
          <a:endParaRPr lang="th-TH" dirty="0"/>
        </a:p>
      </dgm:t>
    </dgm:pt>
    <dgm:pt modelId="{02F14BCF-25B5-4856-95E5-C1F801EF0E86}" type="parTrans" cxnId="{08EF32CC-5D69-4DC4-9DF9-9F54CC645B8C}">
      <dgm:prSet/>
      <dgm:spPr/>
      <dgm:t>
        <a:bodyPr/>
        <a:lstStyle/>
        <a:p>
          <a:endParaRPr lang="th-TH"/>
        </a:p>
      </dgm:t>
    </dgm:pt>
    <dgm:pt modelId="{480452AE-1316-46EC-AB5A-6EF7F309270B}" type="sibTrans" cxnId="{08EF32CC-5D69-4DC4-9DF9-9F54CC645B8C}">
      <dgm:prSet/>
      <dgm:spPr/>
      <dgm:t>
        <a:bodyPr/>
        <a:lstStyle/>
        <a:p>
          <a:endParaRPr lang="th-TH"/>
        </a:p>
      </dgm:t>
    </dgm:pt>
    <dgm:pt modelId="{8980A745-726D-42D3-9CD7-8296FACA5286}">
      <dgm:prSet phldrT="[ข้อความ]"/>
      <dgm:spPr/>
      <dgm:t>
        <a:bodyPr/>
        <a:lstStyle/>
        <a:p>
          <a:r>
            <a:rPr lang="en-US" dirty="0" smtClean="0"/>
            <a:t>Plan</a:t>
          </a:r>
          <a:endParaRPr lang="th-TH" dirty="0"/>
        </a:p>
      </dgm:t>
    </dgm:pt>
    <dgm:pt modelId="{83A5E2C3-7031-4F48-A0B8-52FCFF0F6185}" type="parTrans" cxnId="{6A7AEFFD-2F8D-4882-8737-4732DC2704B5}">
      <dgm:prSet/>
      <dgm:spPr/>
      <dgm:t>
        <a:bodyPr/>
        <a:lstStyle/>
        <a:p>
          <a:endParaRPr lang="th-TH"/>
        </a:p>
      </dgm:t>
    </dgm:pt>
    <dgm:pt modelId="{A1BE2DAD-CF13-461D-A62B-3BEEDF9B27E2}" type="sibTrans" cxnId="{6A7AEFFD-2F8D-4882-8737-4732DC2704B5}">
      <dgm:prSet/>
      <dgm:spPr/>
      <dgm:t>
        <a:bodyPr/>
        <a:lstStyle/>
        <a:p>
          <a:endParaRPr lang="th-TH"/>
        </a:p>
      </dgm:t>
    </dgm:pt>
    <dgm:pt modelId="{A279F4D8-8C35-417A-A737-28F60B727185}">
      <dgm:prSet phldrT="[ข้อความ]" custT="1"/>
      <dgm:spPr/>
      <dgm:t>
        <a:bodyPr/>
        <a:lstStyle/>
        <a:p>
          <a:r>
            <a:rPr lang="en-US" sz="1200" b="1" dirty="0" smtClean="0">
              <a:latin typeface="TH Niramit AS" pitchFamily="2" charset="-34"/>
              <a:cs typeface="TH Niramit AS" pitchFamily="2" charset="-34"/>
            </a:rPr>
            <a:t>Monitoring &amp; Evaluation</a:t>
          </a:r>
          <a:endParaRPr lang="th-TH" sz="1200" b="1" dirty="0">
            <a:latin typeface="TH Niramit AS" pitchFamily="2" charset="-34"/>
            <a:cs typeface="TH Niramit AS" pitchFamily="2" charset="-34"/>
          </a:endParaRPr>
        </a:p>
      </dgm:t>
    </dgm:pt>
    <dgm:pt modelId="{CAD3B0CA-2844-464F-9613-6B2D00E1B840}" type="parTrans" cxnId="{28B907EE-EB7B-4563-A8CC-78BA3308F987}">
      <dgm:prSet/>
      <dgm:spPr/>
      <dgm:t>
        <a:bodyPr/>
        <a:lstStyle/>
        <a:p>
          <a:endParaRPr lang="th-TH"/>
        </a:p>
      </dgm:t>
    </dgm:pt>
    <dgm:pt modelId="{27721577-0D67-4D4E-B5C8-29D94C60CC84}" type="sibTrans" cxnId="{28B907EE-EB7B-4563-A8CC-78BA3308F987}">
      <dgm:prSet/>
      <dgm:spPr/>
      <dgm:t>
        <a:bodyPr/>
        <a:lstStyle/>
        <a:p>
          <a:endParaRPr lang="th-TH"/>
        </a:p>
      </dgm:t>
    </dgm:pt>
    <dgm:pt modelId="{0B2FCE4A-71ED-4C0B-8078-5D39714B5CF6}">
      <dgm:prSet phldrT="[ข้อความ]" custT="1"/>
      <dgm:spPr/>
      <dgm:t>
        <a:bodyPr/>
        <a:lstStyle/>
        <a:p>
          <a:r>
            <a:rPr lang="en-US" sz="1800" dirty="0" smtClean="0">
              <a:latin typeface="TH Niramit AS" pitchFamily="2" charset="-34"/>
              <a:cs typeface="TH Niramit AS" pitchFamily="2" charset="-34"/>
            </a:rPr>
            <a:t>Implement</a:t>
          </a:r>
          <a:endParaRPr lang="th-TH" sz="1800" dirty="0">
            <a:latin typeface="TH Niramit AS" pitchFamily="2" charset="-34"/>
            <a:cs typeface="TH Niramit AS" pitchFamily="2" charset="-34"/>
          </a:endParaRPr>
        </a:p>
      </dgm:t>
    </dgm:pt>
    <dgm:pt modelId="{53D97BC8-3BAB-4666-B54C-5823CDEE0E1A}" type="parTrans" cxnId="{2E9E10E5-696D-4B13-A6C7-8C6318BF11C2}">
      <dgm:prSet/>
      <dgm:spPr/>
      <dgm:t>
        <a:bodyPr/>
        <a:lstStyle/>
        <a:p>
          <a:endParaRPr lang="th-TH"/>
        </a:p>
      </dgm:t>
    </dgm:pt>
    <dgm:pt modelId="{7B0312D0-93B2-46D7-B409-EAE6EE6DA618}" type="sibTrans" cxnId="{2E9E10E5-696D-4B13-A6C7-8C6318BF11C2}">
      <dgm:prSet/>
      <dgm:spPr/>
      <dgm:t>
        <a:bodyPr/>
        <a:lstStyle/>
        <a:p>
          <a:endParaRPr lang="th-TH"/>
        </a:p>
      </dgm:t>
    </dgm:pt>
    <dgm:pt modelId="{3F27CFA2-C7BB-466D-A4D0-975C8D80EBCF}" type="pres">
      <dgm:prSet presAssocID="{38566229-45A1-4420-B3CB-A0BE81BD5AA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353E46D7-DD95-4940-A8C9-8CA6CE2A7C1C}" type="pres">
      <dgm:prSet presAssocID="{BD3BBD47-4343-47BC-A657-79ED71A2362B}" presName="singleCycle" presStyleCnt="0"/>
      <dgm:spPr/>
    </dgm:pt>
    <dgm:pt modelId="{0ECD349F-AAFB-40CC-9F88-8F82F44FFA2F}" type="pres">
      <dgm:prSet presAssocID="{BD3BBD47-4343-47BC-A657-79ED71A2362B}" presName="singleCenter" presStyleLbl="node1" presStyleIdx="0" presStyleCnt="4" custScaleX="100283" custScaleY="58980" custLinFactNeighborY="-4018">
        <dgm:presLayoutVars>
          <dgm:chMax val="7"/>
          <dgm:chPref val="7"/>
        </dgm:presLayoutVars>
      </dgm:prSet>
      <dgm:spPr/>
      <dgm:t>
        <a:bodyPr/>
        <a:lstStyle/>
        <a:p>
          <a:endParaRPr lang="th-TH"/>
        </a:p>
      </dgm:t>
    </dgm:pt>
    <dgm:pt modelId="{C2B0CD6D-85CB-425E-8465-6216EEB09448}" type="pres">
      <dgm:prSet presAssocID="{83A5E2C3-7031-4F48-A0B8-52FCFF0F6185}" presName="Name56" presStyleLbl="parChTrans1D2" presStyleIdx="0" presStyleCnt="3"/>
      <dgm:spPr/>
      <dgm:t>
        <a:bodyPr/>
        <a:lstStyle/>
        <a:p>
          <a:endParaRPr lang="th-TH"/>
        </a:p>
      </dgm:t>
    </dgm:pt>
    <dgm:pt modelId="{7B2167A4-E2C4-4BD8-A3FA-F50330172F75}" type="pres">
      <dgm:prSet presAssocID="{8980A745-726D-42D3-9CD7-8296FACA5286}" presName="text0" presStyleLbl="node1" presStyleIdx="1" presStyleCnt="4" custRadScaleRad="6689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81E5741-0877-41C4-BD35-9F5DB6CFFA36}" type="pres">
      <dgm:prSet presAssocID="{CAD3B0CA-2844-464F-9613-6B2D00E1B840}" presName="Name56" presStyleLbl="parChTrans1D2" presStyleIdx="1" presStyleCnt="3"/>
      <dgm:spPr/>
      <dgm:t>
        <a:bodyPr/>
        <a:lstStyle/>
        <a:p>
          <a:endParaRPr lang="th-TH"/>
        </a:p>
      </dgm:t>
    </dgm:pt>
    <dgm:pt modelId="{7A258C13-CF7E-4877-A2A8-A7327D9E66B5}" type="pres">
      <dgm:prSet presAssocID="{A279F4D8-8C35-417A-A737-28F60B727185}" presName="text0" presStyleLbl="node1" presStyleIdx="2" presStyleCnt="4" custScaleX="38124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A0F3F4D-51CD-497D-9E63-D1AAC0682564}" type="pres">
      <dgm:prSet presAssocID="{53D97BC8-3BAB-4666-B54C-5823CDEE0E1A}" presName="Name56" presStyleLbl="parChTrans1D2" presStyleIdx="2" presStyleCnt="3"/>
      <dgm:spPr/>
      <dgm:t>
        <a:bodyPr/>
        <a:lstStyle/>
        <a:p>
          <a:endParaRPr lang="th-TH"/>
        </a:p>
      </dgm:t>
    </dgm:pt>
    <dgm:pt modelId="{E55EEBB4-C265-45A7-9618-F69648A0AA42}" type="pres">
      <dgm:prSet presAssocID="{0B2FCE4A-71ED-4C0B-8078-5D39714B5CF6}" presName="text0" presStyleLbl="node1" presStyleIdx="3" presStyleCnt="4" custScaleX="22929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2E9E10E5-696D-4B13-A6C7-8C6318BF11C2}" srcId="{BD3BBD47-4343-47BC-A657-79ED71A2362B}" destId="{0B2FCE4A-71ED-4C0B-8078-5D39714B5CF6}" srcOrd="2" destOrd="0" parTransId="{53D97BC8-3BAB-4666-B54C-5823CDEE0E1A}" sibTransId="{7B0312D0-93B2-46D7-B409-EAE6EE6DA618}"/>
    <dgm:cxn modelId="{28B907EE-EB7B-4563-A8CC-78BA3308F987}" srcId="{BD3BBD47-4343-47BC-A657-79ED71A2362B}" destId="{A279F4D8-8C35-417A-A737-28F60B727185}" srcOrd="1" destOrd="0" parTransId="{CAD3B0CA-2844-464F-9613-6B2D00E1B840}" sibTransId="{27721577-0D67-4D4E-B5C8-29D94C60CC84}"/>
    <dgm:cxn modelId="{8C31B2E9-9859-4279-AD5F-277252D1B68E}" type="presOf" srcId="{83A5E2C3-7031-4F48-A0B8-52FCFF0F6185}" destId="{C2B0CD6D-85CB-425E-8465-6216EEB09448}" srcOrd="0" destOrd="0" presId="urn:microsoft.com/office/officeart/2008/layout/RadialCluster"/>
    <dgm:cxn modelId="{0B2A47DE-4FA0-4FF6-8B60-54252FCC52F7}" type="presOf" srcId="{38566229-45A1-4420-B3CB-A0BE81BD5AA5}" destId="{3F27CFA2-C7BB-466D-A4D0-975C8D80EBCF}" srcOrd="0" destOrd="0" presId="urn:microsoft.com/office/officeart/2008/layout/RadialCluster"/>
    <dgm:cxn modelId="{A35904B0-8980-4EA4-902E-9F03F25E5D0D}" type="presOf" srcId="{8980A745-726D-42D3-9CD7-8296FACA5286}" destId="{7B2167A4-E2C4-4BD8-A3FA-F50330172F75}" srcOrd="0" destOrd="0" presId="urn:microsoft.com/office/officeart/2008/layout/RadialCluster"/>
    <dgm:cxn modelId="{C9F7B69C-8730-415C-8594-BA846F0D22B3}" type="presOf" srcId="{0B2FCE4A-71ED-4C0B-8078-5D39714B5CF6}" destId="{E55EEBB4-C265-45A7-9618-F69648A0AA42}" srcOrd="0" destOrd="0" presId="urn:microsoft.com/office/officeart/2008/layout/RadialCluster"/>
    <dgm:cxn modelId="{3729EBA9-3F1B-4C6F-8BA6-B383F400344D}" type="presOf" srcId="{CAD3B0CA-2844-464F-9613-6B2D00E1B840}" destId="{781E5741-0877-41C4-BD35-9F5DB6CFFA36}" srcOrd="0" destOrd="0" presId="urn:microsoft.com/office/officeart/2008/layout/RadialCluster"/>
    <dgm:cxn modelId="{FEAA6355-9CD5-4F9C-9AF6-3FCB7F73A329}" type="presOf" srcId="{A279F4D8-8C35-417A-A737-28F60B727185}" destId="{7A258C13-CF7E-4877-A2A8-A7327D9E66B5}" srcOrd="0" destOrd="0" presId="urn:microsoft.com/office/officeart/2008/layout/RadialCluster"/>
    <dgm:cxn modelId="{5F4C8483-203F-4000-9A2B-036774AF1C96}" type="presOf" srcId="{BD3BBD47-4343-47BC-A657-79ED71A2362B}" destId="{0ECD349F-AAFB-40CC-9F88-8F82F44FFA2F}" srcOrd="0" destOrd="0" presId="urn:microsoft.com/office/officeart/2008/layout/RadialCluster"/>
    <dgm:cxn modelId="{6A7AEFFD-2F8D-4882-8737-4732DC2704B5}" srcId="{BD3BBD47-4343-47BC-A657-79ED71A2362B}" destId="{8980A745-726D-42D3-9CD7-8296FACA5286}" srcOrd="0" destOrd="0" parTransId="{83A5E2C3-7031-4F48-A0B8-52FCFF0F6185}" sibTransId="{A1BE2DAD-CF13-461D-A62B-3BEEDF9B27E2}"/>
    <dgm:cxn modelId="{7C135A9F-2195-431F-905C-FC0C58B5BCCC}" type="presOf" srcId="{53D97BC8-3BAB-4666-B54C-5823CDEE0E1A}" destId="{8A0F3F4D-51CD-497D-9E63-D1AAC0682564}" srcOrd="0" destOrd="0" presId="urn:microsoft.com/office/officeart/2008/layout/RadialCluster"/>
    <dgm:cxn modelId="{08EF32CC-5D69-4DC4-9DF9-9F54CC645B8C}" srcId="{38566229-45A1-4420-B3CB-A0BE81BD5AA5}" destId="{BD3BBD47-4343-47BC-A657-79ED71A2362B}" srcOrd="0" destOrd="0" parTransId="{02F14BCF-25B5-4856-95E5-C1F801EF0E86}" sibTransId="{480452AE-1316-46EC-AB5A-6EF7F309270B}"/>
    <dgm:cxn modelId="{A44424D0-1839-4D94-8718-0C26FF7E869A}" type="presParOf" srcId="{3F27CFA2-C7BB-466D-A4D0-975C8D80EBCF}" destId="{353E46D7-DD95-4940-A8C9-8CA6CE2A7C1C}" srcOrd="0" destOrd="0" presId="urn:microsoft.com/office/officeart/2008/layout/RadialCluster"/>
    <dgm:cxn modelId="{D9870D20-7BED-4A4B-A0C5-49C640A2B717}" type="presParOf" srcId="{353E46D7-DD95-4940-A8C9-8CA6CE2A7C1C}" destId="{0ECD349F-AAFB-40CC-9F88-8F82F44FFA2F}" srcOrd="0" destOrd="0" presId="urn:microsoft.com/office/officeart/2008/layout/RadialCluster"/>
    <dgm:cxn modelId="{92DE20F5-1584-4ACA-B167-D5F948C30463}" type="presParOf" srcId="{353E46D7-DD95-4940-A8C9-8CA6CE2A7C1C}" destId="{C2B0CD6D-85CB-425E-8465-6216EEB09448}" srcOrd="1" destOrd="0" presId="urn:microsoft.com/office/officeart/2008/layout/RadialCluster"/>
    <dgm:cxn modelId="{D8B29C1E-F71D-43F0-A681-5CC9E871E2B7}" type="presParOf" srcId="{353E46D7-DD95-4940-A8C9-8CA6CE2A7C1C}" destId="{7B2167A4-E2C4-4BD8-A3FA-F50330172F75}" srcOrd="2" destOrd="0" presId="urn:microsoft.com/office/officeart/2008/layout/RadialCluster"/>
    <dgm:cxn modelId="{2B87C857-BFA5-40FD-80D4-C3641B783DF8}" type="presParOf" srcId="{353E46D7-DD95-4940-A8C9-8CA6CE2A7C1C}" destId="{781E5741-0877-41C4-BD35-9F5DB6CFFA36}" srcOrd="3" destOrd="0" presId="urn:microsoft.com/office/officeart/2008/layout/RadialCluster"/>
    <dgm:cxn modelId="{3798AB38-1DE7-4A13-AFBC-38548A0E2272}" type="presParOf" srcId="{353E46D7-DD95-4940-A8C9-8CA6CE2A7C1C}" destId="{7A258C13-CF7E-4877-A2A8-A7327D9E66B5}" srcOrd="4" destOrd="0" presId="urn:microsoft.com/office/officeart/2008/layout/RadialCluster"/>
    <dgm:cxn modelId="{52C6E942-2C98-4858-A57C-2608B58699E3}" type="presParOf" srcId="{353E46D7-DD95-4940-A8C9-8CA6CE2A7C1C}" destId="{8A0F3F4D-51CD-497D-9E63-D1AAC0682564}" srcOrd="5" destOrd="0" presId="urn:microsoft.com/office/officeart/2008/layout/RadialCluster"/>
    <dgm:cxn modelId="{93464A8F-D75A-44B1-BF38-DD15AB0154BF}" type="presParOf" srcId="{353E46D7-DD95-4940-A8C9-8CA6CE2A7C1C}" destId="{E55EEBB4-C265-45A7-9618-F69648A0AA42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86E0E-8373-426F-ABFC-AA8CC77DFA23}">
      <dsp:nvSpPr>
        <dsp:cNvPr id="0" name=""/>
        <dsp:cNvSpPr/>
      </dsp:nvSpPr>
      <dsp:spPr>
        <a:xfrm>
          <a:off x="802" y="719101"/>
          <a:ext cx="1028699" cy="50601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7-14 ก.พ.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253809" y="719101"/>
        <a:ext cx="522686" cy="506013"/>
      </dsp:txXfrm>
    </dsp:sp>
    <dsp:sp modelId="{0B212C9A-4612-43B3-B2B9-7D089A8A7FFD}">
      <dsp:nvSpPr>
        <dsp:cNvPr id="0" name=""/>
        <dsp:cNvSpPr/>
      </dsp:nvSpPr>
      <dsp:spPr>
        <a:xfrm>
          <a:off x="926632" y="719101"/>
          <a:ext cx="1028699" cy="506013"/>
        </a:xfrm>
        <a:prstGeom prst="chevron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16 - 17 ก.พ.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1179639" y="719101"/>
        <a:ext cx="522686" cy="506013"/>
      </dsp:txXfrm>
    </dsp:sp>
    <dsp:sp modelId="{4EF1A1CF-8C46-4EAB-B906-76253D464356}">
      <dsp:nvSpPr>
        <dsp:cNvPr id="0" name=""/>
        <dsp:cNvSpPr/>
      </dsp:nvSpPr>
      <dsp:spPr>
        <a:xfrm>
          <a:off x="1852461" y="719101"/>
          <a:ext cx="1171873" cy="506013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19 ก.พ.   </a:t>
          </a: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– 15 </a:t>
          </a: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มี.ค.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2105468" y="719101"/>
        <a:ext cx="665860" cy="506013"/>
      </dsp:txXfrm>
    </dsp:sp>
    <dsp:sp modelId="{32409BBF-8616-4746-92A1-891DCFB66B92}">
      <dsp:nvSpPr>
        <dsp:cNvPr id="0" name=""/>
        <dsp:cNvSpPr/>
      </dsp:nvSpPr>
      <dsp:spPr>
        <a:xfrm>
          <a:off x="2921465" y="719101"/>
          <a:ext cx="1028699" cy="506013"/>
        </a:xfrm>
        <a:prstGeom prst="chevron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16 มี.ค.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3174472" y="719101"/>
        <a:ext cx="522686" cy="506013"/>
      </dsp:txXfrm>
    </dsp:sp>
    <dsp:sp modelId="{ED54AC84-BC2E-4992-A9F4-3EDE8B839428}">
      <dsp:nvSpPr>
        <dsp:cNvPr id="0" name=""/>
        <dsp:cNvSpPr/>
      </dsp:nvSpPr>
      <dsp:spPr>
        <a:xfrm>
          <a:off x="3848097" y="748834"/>
          <a:ext cx="1028699" cy="506013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30 มี.ค.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4101104" y="748834"/>
        <a:ext cx="522686" cy="5060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4C56F-26FC-4C45-BCC5-2188A86BA40B}">
      <dsp:nvSpPr>
        <dsp:cNvPr id="0" name=""/>
        <dsp:cNvSpPr/>
      </dsp:nvSpPr>
      <dsp:spPr>
        <a:xfrm>
          <a:off x="2825" y="648072"/>
          <a:ext cx="986462" cy="1788392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 rot="16200000">
        <a:off x="-631769" y="1282666"/>
        <a:ext cx="1466481" cy="197292"/>
      </dsp:txXfrm>
    </dsp:sp>
    <dsp:sp modelId="{CC313515-B84F-41D8-A9B3-C760D6F76CA0}">
      <dsp:nvSpPr>
        <dsp:cNvPr id="0" name=""/>
        <dsp:cNvSpPr/>
      </dsp:nvSpPr>
      <dsp:spPr>
        <a:xfrm>
          <a:off x="200117" y="648072"/>
          <a:ext cx="734914" cy="17883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err="1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ศธจ</a:t>
          </a: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. ศึกษาคู่มือและจัดเตรียมข้อมูล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200117" y="648072"/>
        <a:ext cx="734914" cy="1788392"/>
      </dsp:txXfrm>
    </dsp:sp>
    <dsp:sp modelId="{7DB31CF1-5B9E-43B3-8FAC-7220372030E8}">
      <dsp:nvSpPr>
        <dsp:cNvPr id="0" name=""/>
        <dsp:cNvSpPr/>
      </dsp:nvSpPr>
      <dsp:spPr>
        <a:xfrm>
          <a:off x="1023813" y="648072"/>
          <a:ext cx="986462" cy="1788392"/>
        </a:xfrm>
        <a:prstGeom prst="roundRect">
          <a:avLst>
            <a:gd name="adj" fmla="val 5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 rot="16200000">
        <a:off x="389219" y="1282666"/>
        <a:ext cx="1466481" cy="197292"/>
      </dsp:txXfrm>
    </dsp:sp>
    <dsp:sp modelId="{91DDA713-E070-4DA7-AF57-8D94AF878E4A}">
      <dsp:nvSpPr>
        <dsp:cNvPr id="0" name=""/>
        <dsp:cNvSpPr/>
      </dsp:nvSpPr>
      <dsp:spPr>
        <a:xfrm rot="5400000">
          <a:off x="941707" y="1589535"/>
          <a:ext cx="174076" cy="14796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46B680-FC9E-4BF3-BBF2-2BD64E6A660D}">
      <dsp:nvSpPr>
        <dsp:cNvPr id="0" name=""/>
        <dsp:cNvSpPr/>
      </dsp:nvSpPr>
      <dsp:spPr>
        <a:xfrm>
          <a:off x="1221106" y="648072"/>
          <a:ext cx="734914" cy="17883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ฝึกปฏิบัติการใช้ระบบและ</a:t>
          </a:r>
          <a:r>
            <a:rPr lang="th-TH" sz="1400" b="1" kern="120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กรอกข้อมูล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1221106" y="648072"/>
        <a:ext cx="734914" cy="1788392"/>
      </dsp:txXfrm>
    </dsp:sp>
    <dsp:sp modelId="{34620FE2-4C9C-4BB6-8F28-2B3D0BD51EE9}">
      <dsp:nvSpPr>
        <dsp:cNvPr id="0" name=""/>
        <dsp:cNvSpPr/>
      </dsp:nvSpPr>
      <dsp:spPr>
        <a:xfrm>
          <a:off x="2044801" y="648072"/>
          <a:ext cx="986462" cy="1788392"/>
        </a:xfrm>
        <a:prstGeom prst="roundRect">
          <a:avLst>
            <a:gd name="adj" fmla="val 5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 rot="16200000">
        <a:off x="1410207" y="1282666"/>
        <a:ext cx="1466481" cy="197292"/>
      </dsp:txXfrm>
    </dsp:sp>
    <dsp:sp modelId="{0825A952-2C87-4A7B-AA53-627A238366AD}">
      <dsp:nvSpPr>
        <dsp:cNvPr id="0" name=""/>
        <dsp:cNvSpPr/>
      </dsp:nvSpPr>
      <dsp:spPr>
        <a:xfrm rot="5400000">
          <a:off x="1962695" y="1589535"/>
          <a:ext cx="174076" cy="14796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099B9-79D7-4263-AE61-B48762BF69E8}">
      <dsp:nvSpPr>
        <dsp:cNvPr id="0" name=""/>
        <dsp:cNvSpPr/>
      </dsp:nvSpPr>
      <dsp:spPr>
        <a:xfrm>
          <a:off x="2242094" y="648072"/>
          <a:ext cx="734914" cy="17883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ปรับปรุงข้อมูลให้สมบูรณ์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2242094" y="648072"/>
        <a:ext cx="734914" cy="1788392"/>
      </dsp:txXfrm>
    </dsp:sp>
    <dsp:sp modelId="{A2AE0356-7BBA-4191-A85D-025DB7268B01}">
      <dsp:nvSpPr>
        <dsp:cNvPr id="0" name=""/>
        <dsp:cNvSpPr/>
      </dsp:nvSpPr>
      <dsp:spPr>
        <a:xfrm>
          <a:off x="3065790" y="648072"/>
          <a:ext cx="986462" cy="1788392"/>
        </a:xfrm>
        <a:prstGeom prst="roundRect">
          <a:avLst>
            <a:gd name="adj" fmla="val 5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 rot="16200000">
        <a:off x="2431195" y="1282666"/>
        <a:ext cx="1466481" cy="197292"/>
      </dsp:txXfrm>
    </dsp:sp>
    <dsp:sp modelId="{3868A62A-C833-45D6-9782-99CCBBB347A9}">
      <dsp:nvSpPr>
        <dsp:cNvPr id="0" name=""/>
        <dsp:cNvSpPr/>
      </dsp:nvSpPr>
      <dsp:spPr>
        <a:xfrm rot="5400000">
          <a:off x="2983684" y="1589535"/>
          <a:ext cx="174076" cy="14796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F2FDAD-811F-4C29-B138-8D048254219F}">
      <dsp:nvSpPr>
        <dsp:cNvPr id="0" name=""/>
        <dsp:cNvSpPr/>
      </dsp:nvSpPr>
      <dsp:spPr>
        <a:xfrm>
          <a:off x="3263082" y="648072"/>
          <a:ext cx="734914" cy="17883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- ส่งข้อมูลผ่านระบบ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- </a:t>
          </a:r>
          <a:r>
            <a:rPr lang="th-TH" sz="1400" b="1" kern="1200" dirty="0" err="1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ศธจ</a:t>
          </a: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.จัดทำรายงาน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3263082" y="648072"/>
        <a:ext cx="734914" cy="1788392"/>
      </dsp:txXfrm>
    </dsp:sp>
    <dsp:sp modelId="{FF447F7F-F559-4186-8DCC-AF16797790BE}">
      <dsp:nvSpPr>
        <dsp:cNvPr id="0" name=""/>
        <dsp:cNvSpPr/>
      </dsp:nvSpPr>
      <dsp:spPr>
        <a:xfrm>
          <a:off x="4086778" y="648072"/>
          <a:ext cx="986462" cy="1788392"/>
        </a:xfrm>
        <a:prstGeom prst="roundRect">
          <a:avLst>
            <a:gd name="adj" fmla="val 5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 rot="16200000">
        <a:off x="3452183" y="1282666"/>
        <a:ext cx="1466481" cy="197292"/>
      </dsp:txXfrm>
    </dsp:sp>
    <dsp:sp modelId="{834D7951-D945-4809-96DB-38FF04AF973C}">
      <dsp:nvSpPr>
        <dsp:cNvPr id="0" name=""/>
        <dsp:cNvSpPr/>
      </dsp:nvSpPr>
      <dsp:spPr>
        <a:xfrm rot="5400000">
          <a:off x="4004672" y="1589535"/>
          <a:ext cx="174076" cy="14796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C0777E-5E26-4CEE-BC59-0489727C194D}">
      <dsp:nvSpPr>
        <dsp:cNvPr id="0" name=""/>
        <dsp:cNvSpPr/>
      </dsp:nvSpPr>
      <dsp:spPr>
        <a:xfrm>
          <a:off x="4284070" y="648072"/>
          <a:ext cx="734914" cy="17883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err="1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สตผ</a:t>
          </a:r>
          <a:r>
            <a:rPr lang="th-TH" sz="1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. จัดทำรายงานเสนอคณะกรรม การติดตามฯ โดยมี รมว.ศธ. เป็นประธาน</a:t>
          </a:r>
          <a:endParaRPr lang="th-TH" sz="1400" b="1" kern="1200" dirty="0">
            <a:solidFill>
              <a:schemeClr val="tx1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4284070" y="648072"/>
        <a:ext cx="734914" cy="17883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D349F-AAFB-40CC-9F88-8F82F44FFA2F}">
      <dsp:nvSpPr>
        <dsp:cNvPr id="0" name=""/>
        <dsp:cNvSpPr/>
      </dsp:nvSpPr>
      <dsp:spPr>
        <a:xfrm>
          <a:off x="1359300" y="952128"/>
          <a:ext cx="584915" cy="3440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Policy</a:t>
          </a:r>
          <a:endParaRPr lang="th-TH" sz="1400" kern="1200" dirty="0"/>
        </a:p>
      </dsp:txBody>
      <dsp:txXfrm>
        <a:off x="1376093" y="968921"/>
        <a:ext cx="551329" cy="310423"/>
      </dsp:txXfrm>
    </dsp:sp>
    <dsp:sp modelId="{C2B0CD6D-85CB-425E-8465-6216EEB09448}">
      <dsp:nvSpPr>
        <dsp:cNvPr id="0" name=""/>
        <dsp:cNvSpPr/>
      </dsp:nvSpPr>
      <dsp:spPr>
        <a:xfrm rot="16200000">
          <a:off x="1571739" y="872109"/>
          <a:ext cx="1600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037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167A4-E2C4-4BD8-A3FA-F50330172F75}">
      <dsp:nvSpPr>
        <dsp:cNvPr id="0" name=""/>
        <dsp:cNvSpPr/>
      </dsp:nvSpPr>
      <dsp:spPr>
        <a:xfrm>
          <a:off x="1456364" y="401303"/>
          <a:ext cx="390787" cy="390787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Plan</a:t>
          </a:r>
          <a:endParaRPr lang="th-TH" sz="1200" kern="1200" dirty="0"/>
        </a:p>
      </dsp:txBody>
      <dsp:txXfrm>
        <a:off x="1475441" y="420380"/>
        <a:ext cx="352633" cy="352633"/>
      </dsp:txXfrm>
    </dsp:sp>
    <dsp:sp modelId="{781E5741-0877-41C4-BD35-9F5DB6CFFA36}">
      <dsp:nvSpPr>
        <dsp:cNvPr id="0" name=""/>
        <dsp:cNvSpPr/>
      </dsp:nvSpPr>
      <dsp:spPr>
        <a:xfrm rot="2029662">
          <a:off x="1885210" y="1372486"/>
          <a:ext cx="2742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4292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58C13-CF7E-4877-A2A8-A7327D9E66B5}">
      <dsp:nvSpPr>
        <dsp:cNvPr id="0" name=""/>
        <dsp:cNvSpPr/>
      </dsp:nvSpPr>
      <dsp:spPr>
        <a:xfrm>
          <a:off x="1682938" y="1448835"/>
          <a:ext cx="1489837" cy="390787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H Niramit AS" pitchFamily="2" charset="-34"/>
              <a:cs typeface="TH Niramit AS" pitchFamily="2" charset="-34"/>
            </a:rPr>
            <a:t>Monitoring &amp; Evaluation</a:t>
          </a:r>
          <a:endParaRPr lang="th-TH" sz="1200" b="1" kern="1200" dirty="0">
            <a:latin typeface="TH Niramit AS" pitchFamily="2" charset="-34"/>
            <a:cs typeface="TH Niramit AS" pitchFamily="2" charset="-34"/>
          </a:endParaRPr>
        </a:p>
      </dsp:txBody>
      <dsp:txXfrm>
        <a:off x="1702015" y="1467912"/>
        <a:ext cx="1451683" cy="352633"/>
      </dsp:txXfrm>
    </dsp:sp>
    <dsp:sp modelId="{8A0F3F4D-51CD-497D-9E63-D1AAC0682564}">
      <dsp:nvSpPr>
        <dsp:cNvPr id="0" name=""/>
        <dsp:cNvSpPr/>
      </dsp:nvSpPr>
      <dsp:spPr>
        <a:xfrm rot="8770338">
          <a:off x="1144013" y="1372486"/>
          <a:ext cx="2742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4292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5EEBB4-C265-45A7-9618-F69648A0AA42}">
      <dsp:nvSpPr>
        <dsp:cNvPr id="0" name=""/>
        <dsp:cNvSpPr/>
      </dsp:nvSpPr>
      <dsp:spPr>
        <a:xfrm>
          <a:off x="427623" y="1448835"/>
          <a:ext cx="896071" cy="39078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H Niramit AS" pitchFamily="2" charset="-34"/>
              <a:cs typeface="TH Niramit AS" pitchFamily="2" charset="-34"/>
            </a:rPr>
            <a:t>Implement</a:t>
          </a:r>
          <a:endParaRPr lang="th-TH" sz="1800" kern="1200" dirty="0">
            <a:latin typeface="TH Niramit AS" pitchFamily="2" charset="-34"/>
            <a:cs typeface="TH Niramit AS" pitchFamily="2" charset="-34"/>
          </a:endParaRPr>
        </a:p>
      </dsp:txBody>
      <dsp:txXfrm>
        <a:off x="446700" y="1467912"/>
        <a:ext cx="857917" cy="352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D598F-A049-4BF5-A03D-22B5ACFB8287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8EF1D-D874-433B-9E0B-5214D812F5CE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53752"/>
            <a:ext cx="5832648" cy="8549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dirty="0" smtClean="0">
                <a:latin typeface="TH Niramit AS" pitchFamily="2" charset="-34"/>
                <a:cs typeface="TH Niramit AS" pitchFamily="2" charset="-34"/>
              </a:rPr>
              <a:t>E-Inspection System</a:t>
            </a:r>
            <a:br>
              <a:rPr lang="en-US" sz="2000" b="1" dirty="0" smtClean="0">
                <a:latin typeface="TH Niramit AS" pitchFamily="2" charset="-34"/>
                <a:cs typeface="TH Niramit AS" pitchFamily="2" charset="-34"/>
              </a:rPr>
            </a:br>
            <a:r>
              <a:rPr lang="th-TH" sz="2000" b="1" dirty="0" smtClean="0">
                <a:latin typeface="TH Niramit AS" pitchFamily="2" charset="-34"/>
                <a:cs typeface="TH Niramit AS" pitchFamily="2" charset="-34"/>
              </a:rPr>
              <a:t>ระบบตรวจติดตามตรวจสอบและประเมินผลอิเล็กทรอนิกส์</a:t>
            </a:r>
            <a:endParaRPr lang="th-TH" sz="2000" b="1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6840252" y="332656"/>
            <a:ext cx="1368152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35496" y="980728"/>
            <a:ext cx="4896544" cy="2520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th-TH" sz="1600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1.หลักการ</a:t>
            </a:r>
            <a:r>
              <a:rPr lang="en-US" sz="1600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(Why)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  1.1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ยุทธศาสตร์ชาติ 20 ปี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  1.2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แผนการฝึกหาแห่งชาติ 20 ปี  พ.ศ. 2560-2579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  1.3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นโยบาย </a:t>
            </a:r>
            <a:r>
              <a:rPr lang="en-US" sz="1600" b="1" dirty="0">
                <a:latin typeface="TH Niramit AS" pitchFamily="2" charset="-34"/>
                <a:cs typeface="TH Niramit AS" pitchFamily="2" charset="-34"/>
              </a:rPr>
              <a:t>Thailand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4.0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  1.4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คำสั่ง </a:t>
            </a:r>
            <a:r>
              <a:rPr lang="th-TH" sz="1600" b="1" dirty="0" err="1">
                <a:latin typeface="TH Niramit AS" pitchFamily="2" charset="-34"/>
                <a:cs typeface="TH Niramit AS" pitchFamily="2" charset="-34"/>
              </a:rPr>
              <a:t>คสช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. ที่ 19/2560 เรื่องการปฏิรูปการศึกษาในภูมิภาค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  1.5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ระเบียบกระทรวงศึกษาธิการว่าด้วยการตรวจราชการฯ พ.ศ. 2560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  1.6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คำสั่ง ศธ. </a:t>
            </a:r>
            <a:r>
              <a:rPr lang="th-TH" sz="1600" b="1" dirty="0" err="1">
                <a:latin typeface="TH Niramit AS" pitchFamily="2" charset="-34"/>
                <a:cs typeface="TH Niramit AS" pitchFamily="2" charset="-34"/>
              </a:rPr>
              <a:t>ที่สป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. 1828/2560 เรื่องนโยบายการตรวจราชการปีงบประมาณ 2561</a:t>
            </a:r>
          </a:p>
          <a:p>
            <a:pPr algn="ctr"/>
            <a:endParaRPr lang="th-TH" sz="1600" b="1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076056" y="1700808"/>
            <a:ext cx="3888432" cy="18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2.วัตถุประสงค์ </a:t>
            </a:r>
            <a:r>
              <a:rPr lang="en-US" sz="1600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(Objective)</a:t>
            </a:r>
            <a:endParaRPr lang="th-TH" sz="1600" b="1" dirty="0">
              <a:solidFill>
                <a:srgbClr val="FF0000"/>
              </a:solidFill>
              <a:latin typeface="TH Niramit AS" pitchFamily="2" charset="-34"/>
              <a:cs typeface="TH Niramit AS" pitchFamily="2" charset="-34"/>
            </a:endParaRPr>
          </a:p>
          <a:p>
            <a:r>
              <a:rPr lang="th-TH" sz="1600" b="1" dirty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       2.1 เพื่อฝึกปฏิบัติการใช้</a:t>
            </a:r>
            <a:r>
              <a:rPr lang="th-TH" sz="1600" b="1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ระบบข้อมูลตรวจ</a:t>
            </a:r>
            <a:r>
              <a:rPr lang="th-TH" sz="1600" b="1" dirty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ติดตามฯ และการกรอกข้อมูลตามรูปแบบที่กำหนด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       2.2 เพื่อสรุปผล</a:t>
            </a:r>
            <a:r>
              <a:rPr lang="th-TH" sz="1600" b="1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รายงาน</a:t>
            </a:r>
            <a:r>
              <a:rPr lang="th-TH" sz="1600" b="1" dirty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ความก้าวหน้าของ</a:t>
            </a:r>
            <a:r>
              <a:rPr lang="th-TH" sz="1600" b="1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นโยบายการตรวจราชการ จำนวน  14 นโยบาย กับ 1 จุดเน้น (แบ่งเป็น 36 </a:t>
            </a:r>
            <a:r>
              <a:rPr lang="th-TH" sz="1600" b="1" dirty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ประเด็นการตรวจ  </a:t>
            </a:r>
            <a:r>
              <a:rPr lang="th-TH" sz="1600" b="1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46 ตัวชี้วัด)</a:t>
            </a:r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77911" y="3573016"/>
            <a:ext cx="3918025" cy="2736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th-TH" sz="1600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3. การฝึกปฏิบัติ </a:t>
            </a:r>
            <a:r>
              <a:rPr lang="en-US" sz="1600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Practice</a:t>
            </a:r>
            <a:r>
              <a:rPr lang="en-US" sz="1600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pPr>
              <a:buNone/>
            </a:pPr>
            <a:r>
              <a:rPr lang="en-US" sz="1600" b="1" dirty="0">
                <a:latin typeface="TH Niramit AS" pitchFamily="2" charset="-34"/>
                <a:cs typeface="TH Niramit AS" pitchFamily="2" charset="-34"/>
              </a:rPr>
              <a:t>       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3.1 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ศึกษาคู่มือการใช้งานเบื้องต้นของระบบข้อมูลสนับสนุน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การตรวจ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ราชการ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ปีงบประมาณ 2561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         3.2  จัดเตรียมข้อมูล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ตาม</a:t>
            </a:r>
            <a:r>
              <a:rPr lang="th-TH" sz="1600" b="1" dirty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 นโยบายการตรวจราชการ จำนวน  14 นโยบาย กับ 1 </a:t>
            </a:r>
            <a:r>
              <a:rPr lang="th-TH" sz="1600" b="1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จุดเน้น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และ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ตัวชี้วัด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         3.3  ฝึกการใช้ระบบการตรวจฯ </a:t>
            </a:r>
            <a:r>
              <a:rPr lang="th-TH" sz="1600" b="1" dirty="0" smtClean="0">
                <a:latin typeface="TH Niramit AS" pitchFamily="2" charset="-34"/>
                <a:cs typeface="TH Niramit AS" pitchFamily="2" charset="-34"/>
              </a:rPr>
              <a:t> อิเล็กทรอนิกส์ 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และกรอกข้อมูลตามรูปแบบที่กำหนด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         3.4  อภิปรายและเสนอแนะ</a:t>
            </a:r>
          </a:p>
          <a:p>
            <a:pPr>
              <a:buNone/>
            </a:pP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          3.5  นำไปดำเนินการต่อที่ </a:t>
            </a:r>
            <a:r>
              <a:rPr lang="th-TH" sz="1600" b="1" dirty="0" err="1">
                <a:latin typeface="TH Niramit AS" pitchFamily="2" charset="-34"/>
                <a:cs typeface="TH Niramit AS" pitchFamily="2" charset="-34"/>
              </a:rPr>
              <a:t>ศธจ</a:t>
            </a:r>
            <a:r>
              <a:rPr lang="th-TH" sz="1600" b="1" dirty="0">
                <a:latin typeface="TH Niramit AS" pitchFamily="2" charset="-34"/>
                <a:cs typeface="TH Niramit AS" pitchFamily="2" charset="-34"/>
              </a:rPr>
              <a:t>.</a:t>
            </a:r>
          </a:p>
          <a:p>
            <a:pPr algn="ctr"/>
            <a:endParaRPr lang="th-TH" sz="1600" b="1" dirty="0">
              <a:latin typeface="TH Niramit AS" pitchFamily="2" charset="-34"/>
              <a:cs typeface="TH Niramit AS" pitchFamily="2" charset="-34"/>
            </a:endParaRPr>
          </a:p>
        </p:txBody>
      </p:sp>
      <p:graphicFrame>
        <p:nvGraphicFramePr>
          <p:cNvPr id="11" name="ไดอะแกรม 10"/>
          <p:cNvGraphicFramePr/>
          <p:nvPr>
            <p:extLst>
              <p:ext uri="{D42A27DB-BD31-4B8C-83A1-F6EECF244321}">
                <p14:modId xmlns:p14="http://schemas.microsoft.com/office/powerpoint/2010/main" val="1639401611"/>
              </p:ext>
            </p:extLst>
          </p:nvPr>
        </p:nvGraphicFramePr>
        <p:xfrm>
          <a:off x="4211960" y="3212976"/>
          <a:ext cx="4876797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49821" y="3604954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4. ระยะเวลา (</a:t>
            </a:r>
            <a:r>
              <a:rPr lang="en-US" sz="20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Time Line</a:t>
            </a:r>
            <a:r>
              <a:rPr lang="th-TH" sz="20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) ปีงบประมาณ พ.ศ. 2561</a:t>
            </a:r>
            <a:endParaRPr lang="th-TH" sz="2000" b="1" dirty="0">
              <a:solidFill>
                <a:srgbClr val="FF0000"/>
              </a:solidFill>
              <a:latin typeface="TH Niramit AS" pitchFamily="2" charset="-34"/>
              <a:cs typeface="TH Niramit AS" pitchFamily="2" charset="-34"/>
            </a:endParaRPr>
          </a:p>
        </p:txBody>
      </p:sp>
      <p:graphicFrame>
        <p:nvGraphicFramePr>
          <p:cNvPr id="13" name="ไดอะแกรม 12"/>
          <p:cNvGraphicFramePr/>
          <p:nvPr>
            <p:extLst>
              <p:ext uri="{D42A27DB-BD31-4B8C-83A1-F6EECF244321}">
                <p14:modId xmlns:p14="http://schemas.microsoft.com/office/powerpoint/2010/main" val="1124722928"/>
              </p:ext>
            </p:extLst>
          </p:nvPr>
        </p:nvGraphicFramePr>
        <p:xfrm>
          <a:off x="4032438" y="3861048"/>
          <a:ext cx="5076066" cy="308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" name="ไดอะแกรม 2"/>
          <p:cNvGraphicFramePr/>
          <p:nvPr>
            <p:extLst>
              <p:ext uri="{D42A27DB-BD31-4B8C-83A1-F6EECF244321}">
                <p14:modId xmlns:p14="http://schemas.microsoft.com/office/powerpoint/2010/main" val="389321699"/>
              </p:ext>
            </p:extLst>
          </p:nvPr>
        </p:nvGraphicFramePr>
        <p:xfrm>
          <a:off x="5868144" y="-243408"/>
          <a:ext cx="3600400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66624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256</Words>
  <Application>Microsoft Office PowerPoint</Application>
  <PresentationFormat>นำเสนอทางหน้าจอ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E-Inspection System ระบบตรวจติดตามตรวจสอบและประเมินผลอิเล็กทรอนิกส์</vt:lpstr>
    </vt:vector>
  </TitlesOfParts>
  <Company>KKD 2011 v1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E-Inspection System ระบบตรวจติดตามตรวจสอบและประเมินผลอิเล็กทรอนิกส์</dc:title>
  <dc:creator>Mr.KKD</dc:creator>
  <cp:lastModifiedBy>KKD Windows7 V.2</cp:lastModifiedBy>
  <cp:revision>14</cp:revision>
  <cp:lastPrinted>2018-02-15T04:50:06Z</cp:lastPrinted>
  <dcterms:created xsi:type="dcterms:W3CDTF">2005-01-11T16:54:13Z</dcterms:created>
  <dcterms:modified xsi:type="dcterms:W3CDTF">2018-02-15T10:02:24Z</dcterms:modified>
</cp:coreProperties>
</file>